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94" r:id="rId4"/>
    <p:sldId id="259" r:id="rId5"/>
    <p:sldId id="268" r:id="rId6"/>
    <p:sldId id="263" r:id="rId7"/>
    <p:sldId id="264" r:id="rId8"/>
    <p:sldId id="265" r:id="rId9"/>
    <p:sldId id="266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8" r:id="rId19"/>
    <p:sldId id="277" r:id="rId20"/>
    <p:sldId id="279" r:id="rId21"/>
    <p:sldId id="281" r:id="rId22"/>
    <p:sldId id="286" r:id="rId23"/>
    <p:sldId id="282" r:id="rId24"/>
    <p:sldId id="283" r:id="rId25"/>
    <p:sldId id="284" r:id="rId26"/>
    <p:sldId id="285" r:id="rId27"/>
    <p:sldId id="287" r:id="rId28"/>
    <p:sldId id="288" r:id="rId29"/>
    <p:sldId id="289" r:id="rId30"/>
    <p:sldId id="290" r:id="rId31"/>
    <p:sldId id="291" r:id="rId32"/>
    <p:sldId id="293" r:id="rId33"/>
    <p:sldId id="29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FF"/>
    <a:srgbClr val="009900"/>
    <a:srgbClr val="CCE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A6C8-92B9-477E-B5F6-183D84D80BCD}" type="datetimeFigureOut">
              <a:rPr lang="ru-RU" smtClean="0"/>
              <a:pPr/>
              <a:t>24.09.2012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9F58-AC13-41B4-8C44-F1419A40B5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A6C8-92B9-477E-B5F6-183D84D80BCD}" type="datetimeFigureOut">
              <a:rPr lang="ru-RU" smtClean="0"/>
              <a:pPr/>
              <a:t>24.09.2012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9F58-AC13-41B4-8C44-F1419A40B5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A6C8-92B9-477E-B5F6-183D84D80BCD}" type="datetimeFigureOut">
              <a:rPr lang="ru-RU" smtClean="0"/>
              <a:pPr/>
              <a:t>24.09.2012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9F58-AC13-41B4-8C44-F1419A40B5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A6C8-92B9-477E-B5F6-183D84D80BCD}" type="datetimeFigureOut">
              <a:rPr lang="ru-RU" smtClean="0"/>
              <a:pPr/>
              <a:t>24.09.2012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9F58-AC13-41B4-8C44-F1419A40B5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A6C8-92B9-477E-B5F6-183D84D80BCD}" type="datetimeFigureOut">
              <a:rPr lang="ru-RU" smtClean="0"/>
              <a:pPr/>
              <a:t>24.09.2012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9F58-AC13-41B4-8C44-F1419A40B5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A6C8-92B9-477E-B5F6-183D84D80BCD}" type="datetimeFigureOut">
              <a:rPr lang="ru-RU" smtClean="0"/>
              <a:pPr/>
              <a:t>24.09.2012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9F58-AC13-41B4-8C44-F1419A40B5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A6C8-92B9-477E-B5F6-183D84D80BCD}" type="datetimeFigureOut">
              <a:rPr lang="ru-RU" smtClean="0"/>
              <a:pPr/>
              <a:t>24.09.2012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9F58-AC13-41B4-8C44-F1419A40B5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A6C8-92B9-477E-B5F6-183D84D80BCD}" type="datetimeFigureOut">
              <a:rPr lang="ru-RU" smtClean="0"/>
              <a:pPr/>
              <a:t>24.09.2012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9F58-AC13-41B4-8C44-F1419A40B5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A6C8-92B9-477E-B5F6-183D84D80BCD}" type="datetimeFigureOut">
              <a:rPr lang="ru-RU" smtClean="0"/>
              <a:pPr/>
              <a:t>24.09.2012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9F58-AC13-41B4-8C44-F1419A40B5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A6C8-92B9-477E-B5F6-183D84D80BCD}" type="datetimeFigureOut">
              <a:rPr lang="ru-RU" smtClean="0"/>
              <a:pPr/>
              <a:t>24.09.2012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9F58-AC13-41B4-8C44-F1419A40B57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A6C8-92B9-477E-B5F6-183D84D80BCD}" type="datetimeFigureOut">
              <a:rPr lang="ru-RU" smtClean="0"/>
              <a:pPr/>
              <a:t>24.09.2012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9F58-AC13-41B4-8C44-F1419A40B57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925A6C8-92B9-477E-B5F6-183D84D80BCD}" type="datetimeFigureOut">
              <a:rPr lang="ru-RU" smtClean="0"/>
              <a:pPr/>
              <a:t>24.09.2012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C5D9F58-AC13-41B4-8C44-F1419A40B5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1.jpeg"/><Relationship Id="rId7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images.yandex.ru/yandsearch?img_url=astatalk.com/images/avatars/1530945834492c66911568e.jpg&amp;iorient=&amp;nojs=1&amp;icolor=&amp;p=2&amp;site=&amp;text=%D0%B2%D0%B5%D1%81%D1%8B%20%D0%BF%D1%80%D0%B0%D0%B2%D0%BE%D1%81%D1%83%D0%B4%D0%B8%D1%8F%20%D0%BA%D0%B0%D1%80%D1%82%D0%B8%D0%BD%D0%BA%D0%B8&amp;wp=&amp;pos=62&amp;recent=&amp;type=&amp;isize=&amp;rpt=simage&amp;itype=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images.yandex.ru/yandsearch?img_url=www.rusfoods.ru/firmlogo/utmkrh4mnq491qiq9quw_small.jpg&amp;iorient=&amp;icolor=&amp;p=1&amp;site=&amp;text=%D0%A1%D1%84%D0%B5%D1%80%D0%B0%20%D0%BE%D0%B1%D1%81%D0%BB%D1%83%D0%B6%D0%B8%D0%B2%D0%B0%D0%BD%D0%B8%D1%8F%20%D1%8D%D0%BC%D0%B1%D0%BB%D0%B5%D0%BC%D0%B0&amp;wp=&amp;pos=50&amp;isize=&amp;type=&amp;recent=&amp;rpt=simage&amp;itype=&amp;nojs=1" TargetMode="Externa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microsoft.com/office/2007/relationships/hdphoto" Target="../media/hdphoto7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hyperlink" Target="http://images.yandex.ru/yandsearch?img_url=www.vneuroka.ru/okrmir/pct/l1308564.jpg&amp;iorient=&amp;nojs=1&amp;icolor=&amp;p=2&amp;site=&amp;text=%D0%9C%D0%B5%D1%81%D1%82%D0%BE%20%D0%BE%D1%82%D0%B4%D1%8B%D1%85%D0%B0%20%D1%8D%D0%BC%D0%B1%D0%BB%D0%B5%D0%BC%D0%B0&amp;wp=&amp;pos=66&amp;recent=&amp;type=&amp;isize=&amp;rpt=simage&amp;itype=" TargetMode="External"/><Relationship Id="rId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ap.ru/home/11/43/04/&#1087;.&#1042;&#1091;&#1088;&#1085;&#1072;&#1088;&#1099;%20&#1042;&#1077;&#1095;&#1085;.&#1086;&#1075;&#1086;&#1085;&#1100;%2002%20.JPG" TargetMode="External"/><Relationship Id="rId3" Type="http://schemas.openxmlformats.org/officeDocument/2006/relationships/image" Target="../media/image103.jpeg"/><Relationship Id="rId7" Type="http://schemas.openxmlformats.org/officeDocument/2006/relationships/image" Target="../media/image106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cap.ru/home/11/43/04/%EF%EE%F1.%C2%F3%F0%ED%E0%F0%FB%20%EF%E0%EC%FF%F2%ED%E8%EA%20%CC%E0%F2%FC%20%E8%20%F1%EE%EB%E4%E0%F2.JPG" TargetMode="Externa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9.jpeg"/><Relationship Id="rId7" Type="http://schemas.openxmlformats.org/officeDocument/2006/relationships/hyperlink" Target="http://images.yandex.ru/yandsearch?img_url=fantasyflash.ru/positive/9may/image/b9may5.jpg&amp;iorient=&amp;icolor=&amp;site=&amp;text=%D0%B4%D0%B5%D0%BD%D1%8C%20%D0%BF%D0%BE%D0%B1%D0%B5%D0%B4%D1%8B%20%D0%BA%D0%B0%D1%80%D1%82%D0%B8%D0%BD%D0%BA%D0%B8&amp;wp=&amp;pos=3&amp;isize=&amp;type=&amp;recent=&amp;rpt=simage&amp;itype=&amp;nojs=1" TargetMode="Externa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9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5.jpeg"/><Relationship Id="rId7" Type="http://schemas.openxmlformats.org/officeDocument/2006/relationships/hyperlink" Target="http://images.yandex.ru/yandsearch?img_url=i02.fsimg.ru/2/tlog_box/1983/1983827.jpg&amp;iorient=&amp;icolor=&amp;site=&amp;text=%D0%92%D0%B5%D1%87%D0%BD%D1%8B%D0%B9%20%D0%BE%D0%B3%D0%BE%D0%BD%D1%8C%20%D0%BA%D0%B0%D1%80%D1%82%D0%B8%D0%BD%D0%BA%D0%B8&amp;wp=&amp;pos=18&amp;isize=&amp;type=&amp;recent=&amp;rpt=simage&amp;itype=&amp;nojs=1" TargetMode="External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Relationship Id="rId9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1.jpeg"/><Relationship Id="rId7" Type="http://schemas.openxmlformats.org/officeDocument/2006/relationships/image" Target="../media/image124.gif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vur-som.narod.ru/emblem1.GIF" TargetMode="External"/><Relationship Id="rId11" Type="http://schemas.openxmlformats.org/officeDocument/2006/relationships/image" Target="../media/image128.jpeg"/><Relationship Id="rId5" Type="http://schemas.openxmlformats.org/officeDocument/2006/relationships/image" Target="../media/image123.jpeg"/><Relationship Id="rId10" Type="http://schemas.openxmlformats.org/officeDocument/2006/relationships/image" Target="../media/image127.jpeg"/><Relationship Id="rId4" Type="http://schemas.openxmlformats.org/officeDocument/2006/relationships/image" Target="../media/image122.jpeg"/><Relationship Id="rId9" Type="http://schemas.openxmlformats.org/officeDocument/2006/relationships/image" Target="../media/image12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30.jpeg"/><Relationship Id="rId7" Type="http://schemas.microsoft.com/office/2007/relationships/hdphoto" Target="../media/hdphoto10.wdp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2.png"/><Relationship Id="rId5" Type="http://schemas.openxmlformats.org/officeDocument/2006/relationships/hyperlink" Target="http://images.yandex.ru/yandsearch?img_url=www.fottballemblem.narod.ru/arsenal_tula.files/arsenal_tula01.gif&amp;iorient=&amp;icolor=&amp;site=&amp;text=%D0%AD%D0%BC%D0%B1%D0%BB%D0%B5%D0%BC%D0%B0%20%D1%82%D1%80%D1%83%D0%B4%D0%B0%20%D0%BA%D0%B0%D1%80%D1%82%D0%B8%D0%BD%D0%BA%D0%B8&amp;wp=&amp;pos=0&amp;isize=&amp;type=&amp;recent=&amp;rpt=simage&amp;itype=&amp;nojs=1" TargetMode="External"/><Relationship Id="rId4" Type="http://schemas.openxmlformats.org/officeDocument/2006/relationships/image" Target="../media/image13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10" Type="http://schemas.openxmlformats.org/officeDocument/2006/relationships/image" Target="../media/image142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10" Type="http://schemas.openxmlformats.org/officeDocument/2006/relationships/image" Target="../media/image151.jpeg"/><Relationship Id="rId4" Type="http://schemas.openxmlformats.org/officeDocument/2006/relationships/image" Target="../media/image145.jpeg"/><Relationship Id="rId9" Type="http://schemas.openxmlformats.org/officeDocument/2006/relationships/image" Target="../media/image1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5.png"/><Relationship Id="rId4" Type="http://schemas.openxmlformats.org/officeDocument/2006/relationships/image" Target="../media/image1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culture21.ru/home/374/2011/&#1075;&#1088;&#1072;&#1085;&#1090;&#1099;2012.htm" TargetMode="External"/><Relationship Id="rId5" Type="http://schemas.openxmlformats.org/officeDocument/2006/relationships/image" Target="../media/image11.jpeg"/><Relationship Id="rId10" Type="http://schemas.microsoft.com/office/2007/relationships/hdphoto" Target="../media/hdphoto2.wdp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5358202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I:\Documents and Settings\Admin\Рабочий стол\фото Вурнары\Добро пожаловать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883"/>
          <a:stretch/>
        </p:blipFill>
        <p:spPr bwMode="auto">
          <a:xfrm>
            <a:off x="6062" y="-1356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88640"/>
            <a:ext cx="89644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Виртуальная экскурсия по Вурнарскому городскому поселению Чувашской Республики 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6178" y="1142747"/>
            <a:ext cx="86116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«Люблю тебя, мой край родной!»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998" y="1856616"/>
            <a:ext cx="8794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посвящается 85-летию со дня образования Вурнарского района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312132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364088" y="3289176"/>
            <a:ext cx="3346704" cy="639762"/>
          </a:xfrm>
        </p:spPr>
        <p:txBody>
          <a:bodyPr/>
          <a:lstStyle/>
          <a:p>
            <a:r>
              <a:rPr lang="ru-RU" sz="1800" dirty="0" smtClean="0"/>
              <a:t>Народный краеведческий музей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39552" y="3284984"/>
            <a:ext cx="3346704" cy="639762"/>
          </a:xfrm>
        </p:spPr>
        <p:txBody>
          <a:bodyPr/>
          <a:lstStyle/>
          <a:p>
            <a:r>
              <a:rPr lang="ru-RU" sz="1800" dirty="0" smtClean="0"/>
              <a:t>Районная модельная библиотека</a:t>
            </a:r>
            <a:endParaRPr lang="ru-RU" sz="1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125"/>
          <a:stretch/>
        </p:blipFill>
        <p:spPr>
          <a:xfrm>
            <a:off x="539552" y="4005064"/>
            <a:ext cx="3346450" cy="2489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 descr="I:\Documents and Settings\Admin\Рабочий стол\фото Вурнары\редакция газет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8012" y="900410"/>
            <a:ext cx="3220132" cy="2384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3"/>
          <p:cNvSpPr txBox="1">
            <a:spLocks/>
          </p:cNvSpPr>
          <p:nvPr/>
        </p:nvSpPr>
        <p:spPr>
          <a:xfrm>
            <a:off x="1835696" y="260648"/>
            <a:ext cx="4608512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Здание редакции районной газеты </a:t>
            </a:r>
            <a:r>
              <a:rPr lang="ru-RU" sz="1800" i="1" dirty="0" smtClean="0"/>
              <a:t>«</a:t>
            </a:r>
            <a:r>
              <a:rPr lang="ru-RU" sz="1800" i="1" dirty="0"/>
              <a:t>Çĕнтерÿ çÿлĕ» (Путь Победы)</a:t>
            </a:r>
            <a:endParaRPr lang="ru-RU" sz="1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552056" cy="2664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1149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95536" y="224334"/>
            <a:ext cx="3346704" cy="900410"/>
          </a:xfrm>
        </p:spPr>
        <p:txBody>
          <a:bodyPr/>
          <a:lstStyle/>
          <a:p>
            <a:r>
              <a:rPr lang="ru-RU" sz="1800" i="1" dirty="0">
                <a:latin typeface="Arial"/>
                <a:ea typeface="Calibri"/>
              </a:rPr>
              <a:t>Храм святого великомученика Георгия Победоносца</a:t>
            </a:r>
            <a:r>
              <a:rPr lang="ru-RU" sz="1800" dirty="0">
                <a:latin typeface="Arial"/>
                <a:ea typeface="Calibri"/>
              </a:rPr>
              <a:t> 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242948" y="220609"/>
            <a:ext cx="3346704" cy="894610"/>
          </a:xfrm>
        </p:spPr>
        <p:txBody>
          <a:bodyPr/>
          <a:lstStyle/>
          <a:p>
            <a:r>
              <a:rPr lang="ru-RU" sz="1800" i="1" dirty="0">
                <a:latin typeface="Arial"/>
                <a:ea typeface="Calibri"/>
              </a:rPr>
              <a:t>физкультурно-спортивный комплекс «</a:t>
            </a:r>
            <a:r>
              <a:rPr lang="ru-RU" sz="1800" i="1" dirty="0" smtClean="0">
                <a:latin typeface="Arial"/>
                <a:ea typeface="Calibri"/>
              </a:rPr>
              <a:t>Вурнарский»</a:t>
            </a:r>
            <a:endParaRPr lang="ru-RU" sz="1800" dirty="0"/>
          </a:p>
        </p:txBody>
      </p:sp>
      <p:sp>
        <p:nvSpPr>
          <p:cNvPr id="14" name="Текст 3"/>
          <p:cNvSpPr txBox="1">
            <a:spLocks/>
          </p:cNvSpPr>
          <p:nvPr/>
        </p:nvSpPr>
        <p:spPr>
          <a:xfrm>
            <a:off x="2705894" y="5733255"/>
            <a:ext cx="3346704" cy="7284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15616" y="5589240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администрация Вурнарского городского поселения, отдел ЗАГС администрации района и фирменный магазин ОАО «Вурнарский мясокомбинат»</a:t>
            </a:r>
          </a:p>
        </p:txBody>
      </p:sp>
      <p:pic>
        <p:nvPicPr>
          <p:cNvPr id="14340" name="Picture 4" descr="I:\Documents and Settings\Admin\Рабочий стол\фото Вурнары\спорткомплекс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3656" y="1196752"/>
            <a:ext cx="3384376" cy="2423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I:\Documents and Settings\Admin\Рабочий стол\фото Вурнары\Новый поссовет, загс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285"/>
          <a:stretch/>
        </p:blipFill>
        <p:spPr bwMode="auto">
          <a:xfrm>
            <a:off x="2705894" y="3118132"/>
            <a:ext cx="3424814" cy="24771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113408"/>
            <a:ext cx="3348038" cy="2511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0934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1520" y="3595788"/>
            <a:ext cx="3816424" cy="279721"/>
          </a:xfrm>
        </p:spPr>
        <p:txBody>
          <a:bodyPr/>
          <a:lstStyle/>
          <a:p>
            <a:r>
              <a:rPr lang="ru-RU" sz="1800" dirty="0" smtClean="0"/>
              <a:t>МБОУ «</a:t>
            </a:r>
            <a:r>
              <a:rPr lang="ru-RU" sz="1800" dirty="0" err="1" smtClean="0"/>
              <a:t>Вурнарская</a:t>
            </a:r>
            <a:r>
              <a:rPr lang="ru-RU" sz="1800" dirty="0" smtClean="0"/>
              <a:t> СОШ №1»</a:t>
            </a:r>
            <a:endParaRPr lang="ru-RU" sz="1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881336"/>
            <a:ext cx="3456384" cy="2511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932040" y="332656"/>
            <a:ext cx="3973362" cy="423738"/>
          </a:xfrm>
        </p:spPr>
        <p:txBody>
          <a:bodyPr/>
          <a:lstStyle/>
          <a:p>
            <a:r>
              <a:rPr lang="ru-RU" sz="1800" dirty="0"/>
              <a:t>П</a:t>
            </a:r>
            <a:r>
              <a:rPr lang="ru-RU" sz="1800" dirty="0" smtClean="0"/>
              <a:t>рофессиональное училище 29</a:t>
            </a:r>
            <a:endParaRPr lang="ru-RU" sz="1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889" y="3917738"/>
            <a:ext cx="3346450" cy="2509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Текст 1"/>
          <p:cNvSpPr txBox="1">
            <a:spLocks/>
          </p:cNvSpPr>
          <p:nvPr/>
        </p:nvSpPr>
        <p:spPr>
          <a:xfrm>
            <a:off x="5088979" y="3379763"/>
            <a:ext cx="3816424" cy="4957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МБОУ «</a:t>
            </a:r>
            <a:r>
              <a:rPr lang="ru-RU" sz="1800" dirty="0" err="1" smtClean="0"/>
              <a:t>Вурнарская</a:t>
            </a:r>
            <a:r>
              <a:rPr lang="ru-RU" sz="1800" dirty="0" smtClean="0"/>
              <a:t> СОШ №2»</a:t>
            </a:r>
            <a:endParaRPr lang="ru-RU" sz="18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6667" l="2667" r="95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6406" y="2786633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Объект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965" y="868735"/>
            <a:ext cx="3348038" cy="2511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Текст 3"/>
          <p:cNvSpPr txBox="1">
            <a:spLocks/>
          </p:cNvSpPr>
          <p:nvPr/>
        </p:nvSpPr>
        <p:spPr>
          <a:xfrm>
            <a:off x="594965" y="490537"/>
            <a:ext cx="3348038" cy="3781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Музыкальная школа</a:t>
            </a:r>
            <a:endParaRPr lang="ru-RU" sz="1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5156" y="3875508"/>
            <a:ext cx="3459063" cy="2594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5083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333206" y="260648"/>
            <a:ext cx="3346704" cy="504056"/>
          </a:xfrm>
        </p:spPr>
        <p:txBody>
          <a:bodyPr/>
          <a:lstStyle/>
          <a:p>
            <a:r>
              <a:rPr lang="ru-RU" sz="1800" dirty="0" smtClean="0"/>
              <a:t>Сбербанк</a:t>
            </a:r>
            <a:endParaRPr lang="ru-RU" sz="18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4174678"/>
            <a:ext cx="3348038" cy="2511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40"/>
          <a:stretch/>
        </p:blipFill>
        <p:spPr>
          <a:xfrm>
            <a:off x="4456732" y="5445224"/>
            <a:ext cx="1771452" cy="1227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387" name="Picture 3" descr="I:\Documents and Settings\Admin\Рабочий стол\фото Вурнары\16_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363" y="4221088"/>
            <a:ext cx="3448714" cy="2493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http://dg56.odnoklassniki.ru/getImage?photoId=439760234421&amp;photoType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773324"/>
            <a:ext cx="3312368" cy="2538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http://dg56.odnoklassniki.ru/getImage?photoId=424891730357&amp;photoType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5561" y="836712"/>
            <a:ext cx="3443034" cy="241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I:\Documents and Settings\Admin\Рабочий стол\фото Вурнары\Универмаг стары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6970" y="618431"/>
            <a:ext cx="1721867" cy="1217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67544" y="260648"/>
            <a:ext cx="2808312" cy="504056"/>
          </a:xfrm>
        </p:spPr>
        <p:txBody>
          <a:bodyPr/>
          <a:lstStyle/>
          <a:p>
            <a:r>
              <a:rPr lang="ru-RU" sz="1800" dirty="0" smtClean="0"/>
              <a:t>Торговый центр</a:t>
            </a:r>
            <a:endParaRPr lang="ru-RU" sz="1800" dirty="0"/>
          </a:p>
        </p:txBody>
      </p:sp>
      <p:sp>
        <p:nvSpPr>
          <p:cNvPr id="16" name="Текст 1"/>
          <p:cNvSpPr txBox="1">
            <a:spLocks/>
          </p:cNvSpPr>
          <p:nvPr/>
        </p:nvSpPr>
        <p:spPr>
          <a:xfrm>
            <a:off x="539552" y="3573016"/>
            <a:ext cx="2808312" cy="50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Пожарная часть №27</a:t>
            </a:r>
            <a:endParaRPr lang="ru-RU" sz="1800" dirty="0"/>
          </a:p>
        </p:txBody>
      </p:sp>
      <p:sp>
        <p:nvSpPr>
          <p:cNvPr id="17" name="Текст 1"/>
          <p:cNvSpPr txBox="1">
            <a:spLocks/>
          </p:cNvSpPr>
          <p:nvPr/>
        </p:nvSpPr>
        <p:spPr>
          <a:xfrm>
            <a:off x="5652120" y="3574157"/>
            <a:ext cx="2808312" cy="50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Поликлиника</a:t>
            </a:r>
            <a:endParaRPr lang="ru-RU" sz="1800" dirty="0"/>
          </a:p>
        </p:txBody>
      </p:sp>
      <p:pic>
        <p:nvPicPr>
          <p:cNvPr id="16395" name="Picture 11" descr="I:\Documents and Settings\Admin\Рабочий стол\фото Вурнары\Рынок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957"/>
          <a:stretch/>
        </p:blipFill>
        <p:spPr bwMode="auto">
          <a:xfrm>
            <a:off x="3347864" y="2780929"/>
            <a:ext cx="2448272" cy="1867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Текст 1"/>
          <p:cNvSpPr txBox="1">
            <a:spLocks/>
          </p:cNvSpPr>
          <p:nvPr/>
        </p:nvSpPr>
        <p:spPr>
          <a:xfrm>
            <a:off x="3707903" y="2420888"/>
            <a:ext cx="1497658" cy="3600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Рынок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209272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206726" y="412972"/>
            <a:ext cx="3346704" cy="351730"/>
          </a:xfrm>
        </p:spPr>
        <p:txBody>
          <a:bodyPr/>
          <a:lstStyle/>
          <a:p>
            <a:r>
              <a:rPr lang="ru-RU" sz="1800" dirty="0" smtClean="0"/>
              <a:t>Полиция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86569" y="332656"/>
            <a:ext cx="3346704" cy="351730"/>
          </a:xfrm>
        </p:spPr>
        <p:txBody>
          <a:bodyPr/>
          <a:lstStyle/>
          <a:p>
            <a:r>
              <a:rPr lang="ru-RU" sz="1800" dirty="0" smtClean="0"/>
              <a:t>Прокуратура</a:t>
            </a:r>
            <a:endParaRPr lang="ru-RU" sz="1800" dirty="0"/>
          </a:p>
        </p:txBody>
      </p:sp>
      <p:pic>
        <p:nvPicPr>
          <p:cNvPr id="17410" name="Picture 2" descr="I:\Documents and Settings\Admin\Рабочий стол\фото Вурнары\Прокуратур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792"/>
          <a:stretch/>
        </p:blipFill>
        <p:spPr bwMode="auto">
          <a:xfrm>
            <a:off x="456116" y="801291"/>
            <a:ext cx="3456384" cy="25325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I:\Documents and Settings\Admin\Рабочий стол\фото Вурнары\Полиц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4944" y="836712"/>
            <a:ext cx="3456384" cy="2532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 1"/>
          <p:cNvSpPr txBox="1">
            <a:spLocks/>
          </p:cNvSpPr>
          <p:nvPr/>
        </p:nvSpPr>
        <p:spPr>
          <a:xfrm>
            <a:off x="5077172" y="3592265"/>
            <a:ext cx="3582218" cy="3517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Служба судебных приставов</a:t>
            </a:r>
            <a:endParaRPr lang="ru-RU" sz="1800" dirty="0"/>
          </a:p>
        </p:txBody>
      </p:sp>
      <p:sp>
        <p:nvSpPr>
          <p:cNvPr id="12" name="Текст 1"/>
          <p:cNvSpPr txBox="1">
            <a:spLocks/>
          </p:cNvSpPr>
          <p:nvPr/>
        </p:nvSpPr>
        <p:spPr>
          <a:xfrm>
            <a:off x="611560" y="3573016"/>
            <a:ext cx="3346704" cy="3517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Районный суд</a:t>
            </a:r>
            <a:endParaRPr lang="ru-RU" sz="1800" dirty="0"/>
          </a:p>
        </p:txBody>
      </p:sp>
      <p:pic>
        <p:nvPicPr>
          <p:cNvPr id="4098" name="Picture 2" descr="I:\Documents and Settings\Admin\Рабочий стол\фото Вурнары\Су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48162"/>
            <a:ext cx="3450264" cy="2587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44714"/>
            <a:ext cx="3511326" cy="2633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im2-tub-ru.yandex.net/i?id=324519843-03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100000" l="0" r="97917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7809" y="2890962"/>
            <a:ext cx="1159363" cy="175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8699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61786" y="188640"/>
            <a:ext cx="3346704" cy="423738"/>
          </a:xfrm>
        </p:spPr>
        <p:txBody>
          <a:bodyPr/>
          <a:lstStyle/>
          <a:p>
            <a:r>
              <a:rPr lang="ru-RU" sz="1800" dirty="0" smtClean="0"/>
              <a:t>Дом Петра </a:t>
            </a:r>
            <a:r>
              <a:rPr lang="ru-RU" sz="1800" dirty="0" err="1" smtClean="0"/>
              <a:t>Ялгира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580112" y="188640"/>
            <a:ext cx="3346704" cy="432048"/>
          </a:xfrm>
        </p:spPr>
        <p:txBody>
          <a:bodyPr/>
          <a:lstStyle/>
          <a:p>
            <a:r>
              <a:rPr lang="ru-RU" sz="1800" dirty="0" smtClean="0"/>
              <a:t>Почта</a:t>
            </a:r>
            <a:endParaRPr lang="ru-RU" sz="1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734" y="620688"/>
            <a:ext cx="3346450" cy="2509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4" name="Picture 2" descr="I:\Documents and Settings\Admin\Рабочий стол\фото Вурнары\исполком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622"/>
          <a:stretch/>
        </p:blipFill>
        <p:spPr bwMode="auto">
          <a:xfrm>
            <a:off x="2996171" y="1931008"/>
            <a:ext cx="3127896" cy="2253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I:\Documents and Settings\Admin\Рабочий стол\фото Вурнары\КБО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423"/>
          <a:stretch/>
        </p:blipFill>
        <p:spPr bwMode="auto">
          <a:xfrm>
            <a:off x="5863617" y="4185084"/>
            <a:ext cx="2983880" cy="2316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:\Documents and Settings\Admin\Рабочий стол\фото Вурнары\Райисполком 1980 г.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54084"/>
            <a:ext cx="1881386" cy="1327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http://dg56.odnoklassniki.ru/getImage?photoId=424881028789&amp;photoType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3223220" cy="2640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http://dg56.odnoklassniki.ru/getImage?photoId=424891846325&amp;photoType=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03337"/>
            <a:ext cx="3204964" cy="259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I:\Documents and Settings\Admin\Рабочий стол\фото Вурнары\Почта старая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4602" y="587214"/>
            <a:ext cx="1823864" cy="134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11" descr="I:\Documents and Settings\Admin\Рабочий стол\фото Вурнары\Ресторан Огонек 1973 г..bm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496483"/>
            <a:ext cx="1979712" cy="12699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Текст 3"/>
          <p:cNvSpPr txBox="1">
            <a:spLocks/>
          </p:cNvSpPr>
          <p:nvPr/>
        </p:nvSpPr>
        <p:spPr>
          <a:xfrm>
            <a:off x="3635896" y="1452489"/>
            <a:ext cx="2016224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Исполком</a:t>
            </a:r>
            <a:endParaRPr lang="ru-RU" sz="1800" dirty="0"/>
          </a:p>
        </p:txBody>
      </p:sp>
      <p:sp>
        <p:nvSpPr>
          <p:cNvPr id="19" name="Текст 3"/>
          <p:cNvSpPr txBox="1">
            <a:spLocks/>
          </p:cNvSpPr>
          <p:nvPr/>
        </p:nvSpPr>
        <p:spPr>
          <a:xfrm>
            <a:off x="5682205" y="3753036"/>
            <a:ext cx="3346704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/>
              <a:t>Комбинат бытового обслуживания</a:t>
            </a:r>
            <a:endParaRPr lang="ru-RU" sz="1600" dirty="0"/>
          </a:p>
        </p:txBody>
      </p:sp>
      <p:sp>
        <p:nvSpPr>
          <p:cNvPr id="20" name="Текст 3"/>
          <p:cNvSpPr txBox="1">
            <a:spLocks/>
          </p:cNvSpPr>
          <p:nvPr/>
        </p:nvSpPr>
        <p:spPr>
          <a:xfrm>
            <a:off x="261786" y="3429000"/>
            <a:ext cx="2734385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Ресторан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99210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86594" y="260648"/>
            <a:ext cx="3346704" cy="288032"/>
          </a:xfrm>
        </p:spPr>
        <p:txBody>
          <a:bodyPr/>
          <a:lstStyle/>
          <a:p>
            <a:r>
              <a:rPr lang="ru-RU" sz="1800" dirty="0" smtClean="0"/>
              <a:t>Фонтан влюбленных</a:t>
            </a:r>
            <a:endParaRPr lang="ru-RU" sz="1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620688"/>
            <a:ext cx="3348038" cy="2511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652120" y="188640"/>
            <a:ext cx="3346704" cy="288032"/>
          </a:xfrm>
        </p:spPr>
        <p:txBody>
          <a:bodyPr/>
          <a:lstStyle/>
          <a:p>
            <a:r>
              <a:rPr lang="ru-RU" sz="1800" dirty="0" smtClean="0"/>
              <a:t>Центральная площадь</a:t>
            </a:r>
            <a:endParaRPr lang="ru-RU" sz="1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1408" y="663059"/>
            <a:ext cx="3346450" cy="2509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I:\Documents and Settings\Admin\Рабочий стол\фото Вурнары\Дет площад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4023066"/>
            <a:ext cx="3271912" cy="2453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:\Documents and Settings\Admin\Рабочий стол\фото Вурнары\Дом культур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6959" y="2724520"/>
            <a:ext cx="3103893" cy="2327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Documents and Settings\Admin\Рабочий стол\фото Вурнары\РДК старое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2781" y="1556792"/>
            <a:ext cx="2232248" cy="1616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:\Documents and Settings\Admin\Рабочий стол\фото Вурнары\Мил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5596" y="4032496"/>
            <a:ext cx="3208412" cy="2444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Текст 1"/>
          <p:cNvSpPr txBox="1">
            <a:spLocks/>
          </p:cNvSpPr>
          <p:nvPr/>
        </p:nvSpPr>
        <p:spPr>
          <a:xfrm>
            <a:off x="3937008" y="1196752"/>
            <a:ext cx="1296144" cy="2880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РДК</a:t>
            </a:r>
            <a:endParaRPr lang="ru-RU" sz="1800" dirty="0"/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>
            <a:off x="6260852" y="3744464"/>
            <a:ext cx="2668826" cy="2880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Магазин «Мила»</a:t>
            </a:r>
            <a:endParaRPr lang="ru-RU" sz="1800" dirty="0"/>
          </a:p>
        </p:txBody>
      </p:sp>
      <p:sp>
        <p:nvSpPr>
          <p:cNvPr id="16" name="Текст 3"/>
          <p:cNvSpPr txBox="1">
            <a:spLocks/>
          </p:cNvSpPr>
          <p:nvPr/>
        </p:nvSpPr>
        <p:spPr>
          <a:xfrm>
            <a:off x="323528" y="3727004"/>
            <a:ext cx="2833431" cy="2880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Детская игровая площадка «Солнышко»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276583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51007" y="332656"/>
            <a:ext cx="3842882" cy="351730"/>
          </a:xfrm>
        </p:spPr>
        <p:txBody>
          <a:bodyPr/>
          <a:lstStyle/>
          <a:p>
            <a:r>
              <a:rPr lang="ru-RU" sz="1800" dirty="0" smtClean="0"/>
              <a:t>Налоговая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11560" y="3747294"/>
            <a:ext cx="3346704" cy="279722"/>
          </a:xfrm>
        </p:spPr>
        <p:txBody>
          <a:bodyPr/>
          <a:lstStyle/>
          <a:p>
            <a:r>
              <a:rPr lang="ru-RU" sz="1800" dirty="0" smtClean="0"/>
              <a:t>Росгосстрах</a:t>
            </a:r>
            <a:endParaRPr lang="ru-RU" sz="1800" dirty="0"/>
          </a:p>
        </p:txBody>
      </p:sp>
      <p:sp>
        <p:nvSpPr>
          <p:cNvPr id="21" name="Текст 1"/>
          <p:cNvSpPr txBox="1">
            <a:spLocks/>
          </p:cNvSpPr>
          <p:nvPr/>
        </p:nvSpPr>
        <p:spPr>
          <a:xfrm>
            <a:off x="5040635" y="3640887"/>
            <a:ext cx="3842882" cy="3517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Автостанция</a:t>
            </a:r>
            <a:endParaRPr lang="ru-RU" sz="1800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2777" y="757686"/>
            <a:ext cx="3413233" cy="255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506" y="692696"/>
            <a:ext cx="3499887" cy="2624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Текст 3"/>
          <p:cNvSpPr txBox="1">
            <a:spLocks/>
          </p:cNvSpPr>
          <p:nvPr/>
        </p:nvSpPr>
        <p:spPr>
          <a:xfrm>
            <a:off x="5022751" y="273498"/>
            <a:ext cx="3346704" cy="2797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Аптека</a:t>
            </a:r>
            <a:endParaRPr lang="ru-RU" sz="1800" dirty="0"/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507" y="4053900"/>
            <a:ext cx="3499886" cy="2624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Объект 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3046" y="4020795"/>
            <a:ext cx="3474268" cy="2532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http://im2-tub-ru.yandex.net/i?id=306303680-47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000" b="74667" l="3876" r="961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44626"/>
            <a:ext cx="1800200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6446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15616" y="199582"/>
            <a:ext cx="3346704" cy="360040"/>
          </a:xfrm>
        </p:spPr>
        <p:txBody>
          <a:bodyPr/>
          <a:lstStyle/>
          <a:p>
            <a:r>
              <a:rPr lang="ru-RU" sz="1800" dirty="0" smtClean="0"/>
              <a:t>ТД «Радуга»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553670" y="214440"/>
            <a:ext cx="3346704" cy="360040"/>
          </a:xfrm>
        </p:spPr>
        <p:txBody>
          <a:bodyPr/>
          <a:lstStyle/>
          <a:p>
            <a:r>
              <a:rPr lang="ru-RU" sz="1800" dirty="0" smtClean="0"/>
              <a:t>Универсам «Магнит»</a:t>
            </a:r>
            <a:endParaRPr lang="ru-RU" sz="1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4134045"/>
            <a:ext cx="3240360" cy="2424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77072"/>
            <a:ext cx="3346450" cy="2509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I:\Documents and Settings\Admin\Рабочий стол\фото Вурнары\садик Ромашка старый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29861"/>
            <a:ext cx="2288952" cy="1520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135113"/>
            <a:ext cx="352454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15012"/>
            <a:ext cx="2304256" cy="1400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599" y="3227831"/>
            <a:ext cx="38401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2432"/>
            <a:ext cx="3312368" cy="2484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2432"/>
            <a:ext cx="3333724" cy="2500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797152"/>
            <a:ext cx="1488133" cy="1500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005646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3528" y="260648"/>
            <a:ext cx="3346704" cy="423738"/>
          </a:xfrm>
        </p:spPr>
        <p:txBody>
          <a:bodyPr/>
          <a:lstStyle/>
          <a:p>
            <a:r>
              <a:rPr lang="ru-RU" sz="1800" dirty="0" smtClean="0"/>
              <a:t>Водонапорная башня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444208" y="260648"/>
            <a:ext cx="1728192" cy="351730"/>
          </a:xfrm>
        </p:spPr>
        <p:txBody>
          <a:bodyPr/>
          <a:lstStyle/>
          <a:p>
            <a:r>
              <a:rPr lang="ru-RU" sz="1800" dirty="0" smtClean="0"/>
              <a:t>Парк</a:t>
            </a:r>
            <a:endParaRPr lang="ru-RU" sz="18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792"/>
          <a:stretch/>
        </p:blipFill>
        <p:spPr>
          <a:xfrm>
            <a:off x="5796136" y="692696"/>
            <a:ext cx="2952328" cy="3835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574"/>
          <a:stretch/>
        </p:blipFill>
        <p:spPr>
          <a:xfrm>
            <a:off x="467544" y="764704"/>
            <a:ext cx="2998138" cy="3842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I:\Documents and Settings\Admin\Рабочий стол\фото Вурнары\Фонтан у химзавод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17032"/>
            <a:ext cx="3907408" cy="2930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3"/>
          <p:cNvSpPr txBox="1">
            <a:spLocks/>
          </p:cNvSpPr>
          <p:nvPr/>
        </p:nvSpPr>
        <p:spPr>
          <a:xfrm>
            <a:off x="2817292" y="3636714"/>
            <a:ext cx="3528392" cy="3517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Фонтан на территории ВЗСП</a:t>
            </a:r>
            <a:endParaRPr lang="ru-RU" sz="1800" dirty="0"/>
          </a:p>
        </p:txBody>
      </p:sp>
      <p:pic>
        <p:nvPicPr>
          <p:cNvPr id="2053" name="Picture 5" descr="http://im3-tub-ru.yandex.net/i?id=17614087-06-72&amp;n=21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527" b="78626" l="29143" r="70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44824"/>
            <a:ext cx="1905000" cy="1500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497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I:\Documents and Settings\Admin\Рабочий стол\фото Вурнары\Вурнары въез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8720"/>
            <a:ext cx="3744416" cy="5568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5416" y="142772"/>
            <a:ext cx="7452927" cy="669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dirty="0" smtClean="0"/>
              <a:t>Иду  я по Вурнарам, вишни кланяются вслед,</a:t>
            </a:r>
          </a:p>
          <a:p>
            <a:r>
              <a:rPr lang="ru-RU" sz="2300" b="1" dirty="0" smtClean="0"/>
              <a:t>И черемуха с сиренью машут нежною рукой.</a:t>
            </a:r>
          </a:p>
          <a:p>
            <a:r>
              <a:rPr lang="ru-RU" sz="2300" b="1" dirty="0" smtClean="0"/>
              <a:t>Что-то шепчет тёплый ветерок спросонок,</a:t>
            </a:r>
          </a:p>
          <a:p>
            <a:r>
              <a:rPr lang="ru-RU" sz="2300" b="1" dirty="0" smtClean="0"/>
              <a:t>И заря алеет яркой полосой.</a:t>
            </a:r>
          </a:p>
          <a:p>
            <a:r>
              <a:rPr lang="ru-RU" sz="2300" b="1" dirty="0" smtClean="0"/>
              <a:t>В Вурнарах всё знакомо: и улицы, и люди,</a:t>
            </a:r>
          </a:p>
          <a:p>
            <a:r>
              <a:rPr lang="ru-RU" sz="2300" b="1" dirty="0" smtClean="0"/>
              <a:t>Каждая тропинка, каждый тротуар.</a:t>
            </a:r>
          </a:p>
          <a:p>
            <a:r>
              <a:rPr lang="ru-RU" sz="2300" b="1" dirty="0" smtClean="0"/>
              <a:t>Стороной не ходят в праздники и  в будни, </a:t>
            </a:r>
          </a:p>
          <a:p>
            <a:r>
              <a:rPr lang="ru-RU" sz="2300" b="1" dirty="0" smtClean="0"/>
              <a:t>Не хотят, чтоб наш посёлок кто-то покидал.</a:t>
            </a:r>
          </a:p>
          <a:p>
            <a:r>
              <a:rPr lang="ru-RU" sz="2300" b="1" dirty="0" smtClean="0"/>
              <a:t>Говорят </a:t>
            </a:r>
            <a:r>
              <a:rPr lang="ru-RU" sz="2300" b="1" dirty="0" err="1" smtClean="0"/>
              <a:t>вурнарцы</a:t>
            </a:r>
            <a:r>
              <a:rPr lang="ru-RU" sz="2300" b="1" dirty="0" smtClean="0"/>
              <a:t>:«Здесь жизнь свою мы начали </a:t>
            </a:r>
          </a:p>
          <a:p>
            <a:r>
              <a:rPr lang="ru-RU" sz="2300" b="1" dirty="0" smtClean="0"/>
              <a:t>И здесь растим внучат».</a:t>
            </a:r>
          </a:p>
          <a:p>
            <a:r>
              <a:rPr lang="ru-RU" sz="2300" b="1" dirty="0" smtClean="0"/>
              <a:t>Свети  ж как, солнышко в окошко, </a:t>
            </a:r>
          </a:p>
          <a:p>
            <a:r>
              <a:rPr lang="ru-RU" sz="2300" b="1" dirty="0" smtClean="0"/>
              <a:t>Не Москва, а всё ж немножко</a:t>
            </a:r>
          </a:p>
          <a:p>
            <a:r>
              <a:rPr lang="ru-RU" sz="2300" b="1" dirty="0" smtClean="0"/>
              <a:t>От столицы что-то в нём.</a:t>
            </a:r>
          </a:p>
          <a:p>
            <a:r>
              <a:rPr lang="ru-RU" sz="2300" b="1" dirty="0" smtClean="0"/>
              <a:t>По Чернышевской, по Советской,</a:t>
            </a:r>
          </a:p>
          <a:p>
            <a:r>
              <a:rPr lang="ru-RU" sz="2300" b="1" dirty="0" smtClean="0"/>
              <a:t>Вдоль по Мирному иду.</a:t>
            </a:r>
          </a:p>
          <a:p>
            <a:r>
              <a:rPr lang="ru-RU" sz="2300" b="1" dirty="0" smtClean="0"/>
              <a:t>Бьётся радостно сердечко:</a:t>
            </a:r>
          </a:p>
          <a:p>
            <a:r>
              <a:rPr lang="ru-RU" sz="2300" b="1" dirty="0" smtClean="0"/>
              <a:t>Мой посёлок – давний друг!</a:t>
            </a:r>
          </a:p>
          <a:p>
            <a:endParaRPr lang="ru-RU" sz="2000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17684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92" r="5559" b="5528"/>
          <a:stretch/>
        </p:blipFill>
        <p:spPr>
          <a:xfrm>
            <a:off x="532359" y="764704"/>
            <a:ext cx="1515115" cy="2004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07504" y="2771714"/>
            <a:ext cx="2160240" cy="776547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z="1000" dirty="0" smtClean="0"/>
              <a:t>КОРОТКОВ</a:t>
            </a:r>
          </a:p>
          <a:p>
            <a:r>
              <a:rPr lang="ru-RU" sz="1000" dirty="0" smtClean="0"/>
              <a:t>Сергей Ксенофонтович, дважды Герой Социалистического труда </a:t>
            </a:r>
            <a:endParaRPr lang="ru-RU" sz="1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8" t="1205"/>
          <a:stretch/>
        </p:blipFill>
        <p:spPr>
          <a:xfrm>
            <a:off x="5076056" y="3784720"/>
            <a:ext cx="1537627" cy="2065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Знаменитые люди Вурнарского района</a:t>
            </a:r>
            <a:endParaRPr lang="ru-RU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9" name="Picture 3" descr="I:\Documents and Settings\Admin\Рабочий стол\фото Вурнары\оперный певец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582"/>
          <a:stretch/>
        </p:blipFill>
        <p:spPr bwMode="auto">
          <a:xfrm>
            <a:off x="2661012" y="764704"/>
            <a:ext cx="1536804" cy="2047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0" name="Picture 4" descr="I:\Documents and Settings\Admin\Рабочий стол\фото Вурнары\Павлова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382"/>
          <a:stretch/>
        </p:blipFill>
        <p:spPr bwMode="auto">
          <a:xfrm>
            <a:off x="4932040" y="836712"/>
            <a:ext cx="1482647" cy="2081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5516" y="3695462"/>
            <a:ext cx="1547418" cy="2030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83780"/>
            <a:ext cx="1563412" cy="2028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Текст 1"/>
          <p:cNvSpPr txBox="1">
            <a:spLocks/>
          </p:cNvSpPr>
          <p:nvPr/>
        </p:nvSpPr>
        <p:spPr>
          <a:xfrm>
            <a:off x="4644008" y="2708920"/>
            <a:ext cx="2160240" cy="8640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/>
              <a:t>ПАВЛОВА </a:t>
            </a:r>
          </a:p>
          <a:p>
            <a:r>
              <a:rPr lang="ru-RU" sz="1000" dirty="0" smtClean="0"/>
              <a:t>Надежда Васильевна,</a:t>
            </a:r>
          </a:p>
          <a:p>
            <a:r>
              <a:rPr lang="ru-RU" sz="1000" dirty="0" smtClean="0"/>
              <a:t>балерина </a:t>
            </a:r>
          </a:p>
          <a:p>
            <a:r>
              <a:rPr lang="ru-RU" sz="1000" dirty="0" smtClean="0"/>
              <a:t>народная артистка СССР</a:t>
            </a:r>
            <a:endParaRPr lang="ru-RU" sz="1000" dirty="0"/>
          </a:p>
        </p:txBody>
      </p:sp>
      <p:sp>
        <p:nvSpPr>
          <p:cNvPr id="22" name="Текст 1"/>
          <p:cNvSpPr txBox="1">
            <a:spLocks/>
          </p:cNvSpPr>
          <p:nvPr/>
        </p:nvSpPr>
        <p:spPr>
          <a:xfrm>
            <a:off x="2392171" y="2708920"/>
            <a:ext cx="2160240" cy="11108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/>
              <a:t>МИХАЙЛОВ</a:t>
            </a:r>
          </a:p>
          <a:p>
            <a:r>
              <a:rPr lang="ru-RU" sz="1000" dirty="0" smtClean="0"/>
              <a:t>Максим Дормидонтович народный артист СССР, дважды лауреат Государственной премии СССР, солист большого театра </a:t>
            </a:r>
            <a:endParaRPr lang="ru-RU" sz="1000" dirty="0"/>
          </a:p>
        </p:txBody>
      </p:sp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4858" y="836712"/>
            <a:ext cx="1474607" cy="2168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3" name="Текст 1"/>
          <p:cNvSpPr txBox="1">
            <a:spLocks/>
          </p:cNvSpPr>
          <p:nvPr/>
        </p:nvSpPr>
        <p:spPr>
          <a:xfrm>
            <a:off x="6918101" y="2888433"/>
            <a:ext cx="2160240" cy="6480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/>
              <a:t>ЯЛГИР (Тихонов) </a:t>
            </a:r>
          </a:p>
          <a:p>
            <a:r>
              <a:rPr lang="ru-RU" sz="1000" dirty="0" smtClean="0"/>
              <a:t>Петр Алексеевич,</a:t>
            </a:r>
          </a:p>
          <a:p>
            <a:r>
              <a:rPr lang="ru-RU" sz="1000" dirty="0" smtClean="0"/>
              <a:t>Чувашский поэт</a:t>
            </a:r>
            <a:endParaRPr lang="en-US" sz="1000" dirty="0" smtClean="0"/>
          </a:p>
        </p:txBody>
      </p:sp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876471"/>
            <a:ext cx="1512168" cy="1974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5" name="Текст 1"/>
          <p:cNvSpPr>
            <a:spLocks noGrp="1"/>
          </p:cNvSpPr>
          <p:nvPr>
            <p:ph type="body" idx="1"/>
          </p:nvPr>
        </p:nvSpPr>
        <p:spPr>
          <a:xfrm>
            <a:off x="2555776" y="5747580"/>
            <a:ext cx="2160240" cy="992571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z="1000" dirty="0" smtClean="0"/>
              <a:t>НИКИФОРОВ</a:t>
            </a:r>
          </a:p>
          <a:p>
            <a:r>
              <a:rPr lang="ru-RU" sz="1000" dirty="0" smtClean="0"/>
              <a:t>Иван Никифорович, </a:t>
            </a:r>
          </a:p>
          <a:p>
            <a:r>
              <a:rPr lang="ru-RU" sz="1000" dirty="0" smtClean="0"/>
              <a:t>Герой Социалистического труда, заслуженный учитель РСФСР </a:t>
            </a:r>
            <a:endParaRPr lang="ru-RU" sz="1000" dirty="0"/>
          </a:p>
        </p:txBody>
      </p:sp>
      <p:sp>
        <p:nvSpPr>
          <p:cNvPr id="27" name="Текст 1"/>
          <p:cNvSpPr>
            <a:spLocks noGrp="1"/>
          </p:cNvSpPr>
          <p:nvPr>
            <p:ph type="body" idx="1"/>
          </p:nvPr>
        </p:nvSpPr>
        <p:spPr>
          <a:xfrm>
            <a:off x="133126" y="5445224"/>
            <a:ext cx="2376264" cy="134708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z="900" dirty="0" smtClean="0"/>
              <a:t>EМЕЛЬЯНОВ </a:t>
            </a:r>
          </a:p>
          <a:p>
            <a:r>
              <a:rPr lang="ru-RU" sz="900" dirty="0" smtClean="0"/>
              <a:t>Анатолий Викторович,</a:t>
            </a:r>
          </a:p>
          <a:p>
            <a:r>
              <a:rPr lang="ru-RU" sz="900" dirty="0" smtClean="0"/>
              <a:t>чувашский </a:t>
            </a:r>
            <a:r>
              <a:rPr lang="ru-RU" sz="900" dirty="0"/>
              <a:t>прозаик и очеркист, государственный деятель, народный писатель Чувашской Республики, лауреат премии комсомола Чувашии им. М. </a:t>
            </a:r>
            <a:r>
              <a:rPr lang="ru-RU" sz="900" dirty="0" err="1"/>
              <a:t>Сеспеля</a:t>
            </a:r>
            <a:r>
              <a:rPr lang="ru-RU" sz="900" dirty="0"/>
              <a:t>, Государственной премии им. К.В. Иванова. 1987 </a:t>
            </a:r>
            <a:r>
              <a:rPr lang="ru-RU" sz="900" dirty="0" smtClean="0"/>
              <a:t>г.</a:t>
            </a:r>
            <a:endParaRPr lang="ru-RU" sz="1000" dirty="0"/>
          </a:p>
        </p:txBody>
      </p:sp>
      <p:sp>
        <p:nvSpPr>
          <p:cNvPr id="28" name="Текст 1"/>
          <p:cNvSpPr>
            <a:spLocks noGrp="1"/>
          </p:cNvSpPr>
          <p:nvPr>
            <p:ph type="body" idx="1"/>
          </p:nvPr>
        </p:nvSpPr>
        <p:spPr>
          <a:xfrm>
            <a:off x="4757861" y="5661248"/>
            <a:ext cx="2160240" cy="1043507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z="1000" dirty="0" smtClean="0"/>
              <a:t>ВАСИЛЬЕВ </a:t>
            </a:r>
          </a:p>
          <a:p>
            <a:r>
              <a:rPr lang="ru-RU" sz="1000" dirty="0" smtClean="0"/>
              <a:t>Юрий Васильевич, народный артист России, художественный руководитель Чувашского государственного ансамбля песни и танца</a:t>
            </a:r>
          </a:p>
        </p:txBody>
      </p:sp>
      <p:sp>
        <p:nvSpPr>
          <p:cNvPr id="29" name="Текст 1"/>
          <p:cNvSpPr>
            <a:spLocks noGrp="1"/>
          </p:cNvSpPr>
          <p:nvPr>
            <p:ph type="body" idx="1"/>
          </p:nvPr>
        </p:nvSpPr>
        <p:spPr>
          <a:xfrm>
            <a:off x="6971176" y="5712184"/>
            <a:ext cx="2084642" cy="78973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z="1000" dirty="0" smtClean="0"/>
              <a:t>ПЕТРОВ</a:t>
            </a:r>
          </a:p>
          <a:p>
            <a:r>
              <a:rPr lang="ru-RU" sz="1000" dirty="0" smtClean="0"/>
              <a:t> Виталий Петрович – </a:t>
            </a:r>
            <a:r>
              <a:rPr lang="ru-RU" sz="1000" dirty="0" err="1" smtClean="0"/>
              <a:t>Праски</a:t>
            </a:r>
            <a:r>
              <a:rPr lang="ru-RU" sz="1000" dirty="0" smtClean="0"/>
              <a:t> </a:t>
            </a:r>
            <a:r>
              <a:rPr lang="ru-RU" sz="1000" dirty="0" err="1" smtClean="0"/>
              <a:t>Витти</a:t>
            </a:r>
            <a:r>
              <a:rPr lang="ru-RU" sz="1000" dirty="0" smtClean="0"/>
              <a:t>, заслуженный художник России</a:t>
            </a:r>
          </a:p>
        </p:txBody>
      </p:sp>
    </p:spTree>
    <p:extLst>
      <p:ext uri="{BB962C8B-B14F-4D97-AF65-F5344CB8AC3E}">
        <p14:creationId xmlns:p14="http://schemas.microsoft.com/office/powerpoint/2010/main" xmlns="" val="357112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0891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Ими гордится земля чувашская</a:t>
            </a:r>
            <a:endParaRPr lang="ru-RU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792" y="947807"/>
            <a:ext cx="1692968" cy="2238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Текст 1"/>
          <p:cNvSpPr txBox="1">
            <a:spLocks/>
          </p:cNvSpPr>
          <p:nvPr/>
        </p:nvSpPr>
        <p:spPr>
          <a:xfrm>
            <a:off x="485156" y="3004195"/>
            <a:ext cx="2160240" cy="7103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1100" b="1" dirty="0" smtClean="0"/>
              <a:t>АШМАРОВ</a:t>
            </a:r>
          </a:p>
          <a:p>
            <a:pPr marL="45720" indent="0" algn="ctr">
              <a:buNone/>
            </a:pPr>
            <a:r>
              <a:rPr lang="ru-RU" sz="1100" b="1" dirty="0" smtClean="0"/>
              <a:t>Федор Иванович,</a:t>
            </a:r>
          </a:p>
          <a:p>
            <a:pPr marL="45720" indent="0" algn="ctr">
              <a:buNone/>
            </a:pPr>
            <a:r>
              <a:rPr lang="ru-RU" sz="1100" b="1" dirty="0" smtClean="0"/>
              <a:t>Герой Советского Союза</a:t>
            </a:r>
            <a:endParaRPr lang="ru-RU" sz="11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63831"/>
            <a:ext cx="1692968" cy="2148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Текст 1"/>
          <p:cNvSpPr txBox="1">
            <a:spLocks/>
          </p:cNvSpPr>
          <p:nvPr/>
        </p:nvSpPr>
        <p:spPr>
          <a:xfrm>
            <a:off x="3258244" y="2991246"/>
            <a:ext cx="2160240" cy="7103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1100" b="1" dirty="0" smtClean="0"/>
              <a:t>ИЛЛАРИОНОВ</a:t>
            </a:r>
          </a:p>
          <a:p>
            <a:pPr marL="45720" indent="0" algn="ctr">
              <a:buNone/>
            </a:pPr>
            <a:r>
              <a:rPr lang="ru-RU" sz="1100" b="1" dirty="0" smtClean="0"/>
              <a:t>Степан Илларионович,</a:t>
            </a:r>
          </a:p>
          <a:p>
            <a:pPr marL="45720" indent="0" algn="ctr">
              <a:buNone/>
            </a:pPr>
            <a:r>
              <a:rPr lang="ru-RU" sz="1100" b="1" dirty="0" smtClean="0"/>
              <a:t>Герой Советского Союза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0347" y="3905201"/>
            <a:ext cx="1715913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66" t="10386" r="17586" b="27590"/>
          <a:stretch/>
        </p:blipFill>
        <p:spPr bwMode="auto">
          <a:xfrm>
            <a:off x="6372200" y="963831"/>
            <a:ext cx="1638300" cy="2148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Текст 1"/>
          <p:cNvSpPr txBox="1">
            <a:spLocks/>
          </p:cNvSpPr>
          <p:nvPr/>
        </p:nvSpPr>
        <p:spPr>
          <a:xfrm>
            <a:off x="6228184" y="3004195"/>
            <a:ext cx="2160240" cy="7103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1100" b="1" dirty="0" smtClean="0"/>
              <a:t>ИВАНОВ </a:t>
            </a:r>
          </a:p>
          <a:p>
            <a:pPr marL="45720" indent="0" algn="ctr">
              <a:buNone/>
            </a:pPr>
            <a:r>
              <a:rPr lang="ru-RU" sz="1100" b="1" dirty="0" smtClean="0"/>
              <a:t>Алексей </a:t>
            </a:r>
            <a:r>
              <a:rPr lang="ru-RU" sz="1100" b="1" dirty="0"/>
              <a:t>И</a:t>
            </a:r>
            <a:r>
              <a:rPr lang="ru-RU" sz="1100" b="1" dirty="0" smtClean="0"/>
              <a:t>ванович, </a:t>
            </a:r>
          </a:p>
          <a:p>
            <a:pPr marL="45720" indent="0" algn="ctr">
              <a:buNone/>
            </a:pPr>
            <a:r>
              <a:rPr lang="ru-RU" sz="1100" b="1" dirty="0" smtClean="0"/>
              <a:t>Герой Советского Союза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39" t="12059" r="16272" b="27333"/>
          <a:stretch/>
        </p:blipFill>
        <p:spPr bwMode="auto">
          <a:xfrm>
            <a:off x="718792" y="3929187"/>
            <a:ext cx="1679201" cy="2166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Текст 1"/>
          <p:cNvSpPr txBox="1">
            <a:spLocks/>
          </p:cNvSpPr>
          <p:nvPr/>
        </p:nvSpPr>
        <p:spPr>
          <a:xfrm>
            <a:off x="395536" y="5901004"/>
            <a:ext cx="2160240" cy="7103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1100" b="1" dirty="0" smtClean="0"/>
              <a:t>ИВАНОВ </a:t>
            </a:r>
          </a:p>
          <a:p>
            <a:pPr marL="45720" indent="0" algn="ctr">
              <a:buNone/>
            </a:pPr>
            <a:r>
              <a:rPr lang="ru-RU" sz="1100" b="1" dirty="0" smtClean="0"/>
              <a:t>Анатолий Александрович, </a:t>
            </a:r>
          </a:p>
          <a:p>
            <a:pPr marL="45720" indent="0" algn="ctr">
              <a:buNone/>
            </a:pPr>
            <a:r>
              <a:rPr lang="ru-RU" sz="1100" b="1" dirty="0" smtClean="0"/>
              <a:t>Герой Советского Союза</a:t>
            </a:r>
          </a:p>
        </p:txBody>
      </p:sp>
      <p:sp>
        <p:nvSpPr>
          <p:cNvPr id="13" name="Текст 1"/>
          <p:cNvSpPr txBox="1">
            <a:spLocks/>
          </p:cNvSpPr>
          <p:nvPr/>
        </p:nvSpPr>
        <p:spPr>
          <a:xfrm>
            <a:off x="6223570" y="5921425"/>
            <a:ext cx="2160240" cy="7103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1100" b="1" dirty="0" smtClean="0"/>
              <a:t>НИКОЛАЕВ</a:t>
            </a:r>
          </a:p>
          <a:p>
            <a:pPr marL="45720" indent="0" algn="ctr">
              <a:buNone/>
            </a:pPr>
            <a:r>
              <a:rPr lang="ru-RU" sz="1100" b="1" dirty="0" err="1" smtClean="0"/>
              <a:t>Андриян</a:t>
            </a:r>
            <a:r>
              <a:rPr lang="ru-RU" sz="1100" b="1" dirty="0" smtClean="0"/>
              <a:t> Григорьевич,</a:t>
            </a:r>
          </a:p>
          <a:p>
            <a:pPr marL="45720" indent="0" algn="ctr">
              <a:buNone/>
            </a:pPr>
            <a:r>
              <a:rPr lang="ru-RU" sz="1100" b="1" dirty="0"/>
              <a:t>л</a:t>
            </a:r>
            <a:r>
              <a:rPr lang="ru-RU" sz="1100" b="1" dirty="0" smtClean="0"/>
              <a:t>етчик-космонавт</a:t>
            </a:r>
          </a:p>
        </p:txBody>
      </p:sp>
      <p:pic>
        <p:nvPicPr>
          <p:cNvPr id="10248" name="Picture 8" descr="I:\Documents and Settings\Admin\Рабочий стол\фото Вурнары\Жорж Илюкин вырезка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48" t="29063" r="35759" b="15938"/>
          <a:stretch/>
        </p:blipFill>
        <p:spPr bwMode="auto">
          <a:xfrm>
            <a:off x="3419872" y="3929187"/>
            <a:ext cx="1692968" cy="2310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Текст 1"/>
          <p:cNvSpPr txBox="1">
            <a:spLocks/>
          </p:cNvSpPr>
          <p:nvPr/>
        </p:nvSpPr>
        <p:spPr>
          <a:xfrm>
            <a:off x="3059832" y="5921425"/>
            <a:ext cx="2358652" cy="8199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1100" b="1" dirty="0" smtClean="0"/>
              <a:t>ИЛЮКИН ГЕОРГИЙ  (Жорж </a:t>
            </a:r>
            <a:r>
              <a:rPr lang="ru-RU" sz="1100" b="1" dirty="0" err="1" smtClean="0"/>
              <a:t>Илюкин</a:t>
            </a:r>
            <a:r>
              <a:rPr lang="ru-RU" sz="1100" b="1" dirty="0" smtClean="0"/>
              <a:t>), партизан в годы ВОВ, его имя носит улица п. </a:t>
            </a:r>
            <a:r>
              <a:rPr lang="ru-RU" sz="1100" b="1" dirty="0"/>
              <a:t>В</a:t>
            </a:r>
            <a:r>
              <a:rPr lang="ru-RU" sz="1100" b="1" dirty="0" smtClean="0"/>
              <a:t>урнары</a:t>
            </a:r>
          </a:p>
        </p:txBody>
      </p:sp>
    </p:spTree>
    <p:extLst>
      <p:ext uri="{BB962C8B-B14F-4D97-AF65-F5344CB8AC3E}">
        <p14:creationId xmlns:p14="http://schemas.microsoft.com/office/powerpoint/2010/main" xmlns="" val="1795209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:\Documents and Settings\Admin\Рабочий стол\фото Вурнары\Наш золотой фон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86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569182" y="3973339"/>
            <a:ext cx="2376264" cy="351730"/>
          </a:xfrm>
        </p:spPr>
        <p:txBody>
          <a:bodyPr/>
          <a:lstStyle/>
          <a:p>
            <a:r>
              <a:rPr lang="ru-RU" sz="1600" dirty="0" smtClean="0"/>
              <a:t>Сквер Памяти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335304" y="692696"/>
            <a:ext cx="3024336" cy="468633"/>
          </a:xfrm>
        </p:spPr>
        <p:txBody>
          <a:bodyPr/>
          <a:lstStyle/>
          <a:p>
            <a:r>
              <a:rPr lang="ru-RU" sz="1600" dirty="0" smtClean="0"/>
              <a:t>Памятник «Мать и солдат» </a:t>
            </a:r>
            <a:r>
              <a:rPr lang="ru-RU" sz="1200" dirty="0" smtClean="0"/>
              <a:t>(скульптор В. Черепанов)</a:t>
            </a:r>
            <a:endParaRPr lang="ru-RU" sz="120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35068" y="31279"/>
            <a:ext cx="8640959" cy="648072"/>
          </a:xfrm>
        </p:spPr>
        <p:txBody>
          <a:bodyPr/>
          <a:lstStyle/>
          <a:p>
            <a:pPr marL="0" indent="0">
              <a:buNone/>
            </a:pPr>
            <a:r>
              <a:rPr lang="ru-RU" sz="3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Памятники и Вурнары понятия неразрывные</a:t>
            </a:r>
          </a:p>
        </p:txBody>
      </p:sp>
      <p:pic>
        <p:nvPicPr>
          <p:cNvPr id="11266" name="Picture 2" descr="I:\Documents and Settings\Admin\Рабочий стол\фото Вурнары\воинам ж.д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03346"/>
            <a:ext cx="3007883" cy="2255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:\Documents and Settings\Admin\Рабочий стол\фото Вурнары\наши геро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53272"/>
            <a:ext cx="2935875" cy="2201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I:\Documents and Settings\Admin\Рабочий стол\фото Вурнары\Ушли на фрон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2747" y="2392517"/>
            <a:ext cx="2158380" cy="2877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I:\Documents and Settings\Admin\Рабочий стол\фото Вурнары\поселениям ВО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304" y="4365104"/>
            <a:ext cx="3055888" cy="2291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Текст 1"/>
          <p:cNvSpPr txBox="1">
            <a:spLocks/>
          </p:cNvSpPr>
          <p:nvPr/>
        </p:nvSpPr>
        <p:spPr>
          <a:xfrm>
            <a:off x="5722268" y="692696"/>
            <a:ext cx="3242220" cy="5004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/>
              <a:t>Обелиск воинам –героям, павшим в ВОВ, вечный огонь</a:t>
            </a:r>
            <a:endParaRPr lang="ru-RU" sz="1600" dirty="0"/>
          </a:p>
        </p:txBody>
      </p:sp>
      <p:sp>
        <p:nvSpPr>
          <p:cNvPr id="21" name="Текст 3"/>
          <p:cNvSpPr txBox="1">
            <a:spLocks/>
          </p:cNvSpPr>
          <p:nvPr/>
        </p:nvSpPr>
        <p:spPr>
          <a:xfrm>
            <a:off x="5859917" y="4005064"/>
            <a:ext cx="3024336" cy="2880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/>
              <a:t>Аллея Славы</a:t>
            </a:r>
            <a:endParaRPr lang="ru-RU" sz="1600" dirty="0"/>
          </a:p>
        </p:txBody>
      </p:sp>
      <p:pic>
        <p:nvPicPr>
          <p:cNvPr id="11276" name="Picture 12" descr="http://www.cap.ru/home/11/43/04/%EF%EE%F1.%C2%F3%F0%ED%E0%F0%FB%20%EF%E0%EC%FF%F2%ED%E8%EA%20%CC%E0%F2%FC%20%E8%20%F1%EE%EB%E4%E0%F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530" y="1221778"/>
            <a:ext cx="3127839" cy="2341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п.Вурнары Вечн.огонь 02 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21778"/>
            <a:ext cx="1368152" cy="1026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626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0376" y="404664"/>
            <a:ext cx="3346704" cy="351730"/>
          </a:xfrm>
        </p:spPr>
        <p:txBody>
          <a:bodyPr/>
          <a:lstStyle/>
          <a:p>
            <a:r>
              <a:rPr lang="ru-RU" sz="1800" dirty="0" smtClean="0"/>
              <a:t>Памятник морякам</a:t>
            </a: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78799" y="404664"/>
            <a:ext cx="3346704" cy="351730"/>
          </a:xfrm>
        </p:spPr>
        <p:txBody>
          <a:bodyPr/>
          <a:lstStyle/>
          <a:p>
            <a:r>
              <a:rPr lang="ru-RU" sz="1800" dirty="0" smtClean="0"/>
              <a:t>Памятник пограничникам</a:t>
            </a:r>
            <a:endParaRPr lang="ru-RU" sz="1800" dirty="0"/>
          </a:p>
        </p:txBody>
      </p:sp>
      <p:pic>
        <p:nvPicPr>
          <p:cNvPr id="12293" name="Picture 5" descr="I:\Documents and Settings\Admin\Рабочий стол\фото Вурнары\Пуш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4149080"/>
            <a:ext cx="3103893" cy="2327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:\Documents and Settings\Admin\Рабочий стол\фото Вурнары\Пограничникам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5774" y="764704"/>
            <a:ext cx="3031885" cy="2273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I:\Documents and Settings\Admin\Рабочий стол\фото Вурнары\Моряка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3168352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:\Documents and Settings\Admin\Рабочий стол\фото Вурнары\памятни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8593" y="2938847"/>
            <a:ext cx="3040112" cy="2280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I:\Documents and Settings\Admin\Рабочий стол\фото Вурнары\Танк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1610" y="4149080"/>
            <a:ext cx="3103893" cy="2327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Текст 2"/>
          <p:cNvSpPr txBox="1">
            <a:spLocks/>
          </p:cNvSpPr>
          <p:nvPr/>
        </p:nvSpPr>
        <p:spPr>
          <a:xfrm>
            <a:off x="274129" y="3749260"/>
            <a:ext cx="2713695" cy="3517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Памятник пушке</a:t>
            </a:r>
            <a:endParaRPr lang="ru-RU" sz="1800" dirty="0"/>
          </a:p>
        </p:txBody>
      </p:sp>
      <p:sp>
        <p:nvSpPr>
          <p:cNvPr id="16" name="Текст 2"/>
          <p:cNvSpPr txBox="1">
            <a:spLocks/>
          </p:cNvSpPr>
          <p:nvPr/>
        </p:nvSpPr>
        <p:spPr>
          <a:xfrm>
            <a:off x="6070417" y="3736145"/>
            <a:ext cx="2713695" cy="3517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Памятник танку</a:t>
            </a:r>
            <a:endParaRPr lang="ru-RU" sz="1800" dirty="0"/>
          </a:p>
        </p:txBody>
      </p:sp>
      <p:pic>
        <p:nvPicPr>
          <p:cNvPr id="7170" name="Picture 2" descr="http://im7-tub-ru.yandex.net/i?id=197386659-17-72&amp;n=2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667" b="100000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9428" y="1712218"/>
            <a:ext cx="2381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649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3528" y="260648"/>
            <a:ext cx="4320480" cy="639762"/>
          </a:xfrm>
        </p:spPr>
        <p:txBody>
          <a:bodyPr/>
          <a:lstStyle/>
          <a:p>
            <a:r>
              <a:rPr lang="ru-RU" sz="1600" dirty="0" smtClean="0"/>
              <a:t>Мемориальные доски, посвященные событиям ВОВ на здании Вурнарского сельскохозяйственного техникума</a:t>
            </a:r>
            <a:endParaRPr lang="ru-RU" sz="1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908721"/>
            <a:ext cx="2057400" cy="269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220072" y="116632"/>
            <a:ext cx="3744416" cy="999802"/>
          </a:xfrm>
        </p:spPr>
        <p:txBody>
          <a:bodyPr/>
          <a:lstStyle/>
          <a:p>
            <a:r>
              <a:rPr lang="ru-RU" sz="1600" dirty="0" smtClean="0"/>
              <a:t>На этом месте с 01 октября 1941 г. по 08 января 1943 г. располагался эвакогоспиталь №3065 </a:t>
            </a:r>
            <a:r>
              <a:rPr lang="ru-RU" sz="1200" dirty="0" smtClean="0"/>
              <a:t>(здание общежития ПУ29)</a:t>
            </a:r>
            <a:endParaRPr lang="ru-RU" sz="12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2617" y="1207194"/>
            <a:ext cx="3346450" cy="2400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314" name="Picture 2" descr="I:\Documents and Settings\Admin\Рабочий стол\фото Вурнары\Доска в техникуме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08720"/>
            <a:ext cx="2081386" cy="2699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I:\Documents and Settings\Admin\Рабочий стол\фото Вурнары\Доска Никифорова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595" y="4391898"/>
            <a:ext cx="3251200" cy="22675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:\Documents and Settings\Admin\Рабочий стол\фото Вурнары\Доска Илларинову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91898"/>
            <a:ext cx="3305944" cy="2258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 3"/>
          <p:cNvSpPr txBox="1">
            <a:spLocks/>
          </p:cNvSpPr>
          <p:nvPr/>
        </p:nvSpPr>
        <p:spPr>
          <a:xfrm>
            <a:off x="395536" y="3608121"/>
            <a:ext cx="3888432" cy="7837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М</a:t>
            </a:r>
            <a:r>
              <a:rPr lang="ru-RU" sz="1600" dirty="0" smtClean="0"/>
              <a:t>емориальная доска, посвященная учителю И.Н. Никифорову на здании школы №1</a:t>
            </a:r>
            <a:endParaRPr lang="ru-RU" sz="1600" dirty="0"/>
          </a:p>
        </p:txBody>
      </p:sp>
      <p:sp>
        <p:nvSpPr>
          <p:cNvPr id="13" name="Текст 3"/>
          <p:cNvSpPr txBox="1">
            <a:spLocks/>
          </p:cNvSpPr>
          <p:nvPr/>
        </p:nvSpPr>
        <p:spPr>
          <a:xfrm>
            <a:off x="5216860" y="3829539"/>
            <a:ext cx="3744416" cy="5623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/>
              <a:t>д. </a:t>
            </a:r>
            <a:r>
              <a:rPr lang="ru-RU" sz="1600" dirty="0" err="1" smtClean="0"/>
              <a:t>Кивсерт-Янишево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Вурнарского района</a:t>
            </a:r>
            <a:endParaRPr lang="ru-RU" sz="1200" dirty="0"/>
          </a:p>
        </p:txBody>
      </p:sp>
      <p:pic>
        <p:nvPicPr>
          <p:cNvPr id="6148" name="Picture 4" descr="http://im7-tub-ru.yandex.net/i?id=262767738-59-72&amp;n=2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10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523" y="3608121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997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923034" y="764704"/>
            <a:ext cx="2288926" cy="1152128"/>
          </a:xfrm>
        </p:spPr>
        <p:txBody>
          <a:bodyPr/>
          <a:lstStyle/>
          <a:p>
            <a:r>
              <a:rPr lang="ru-RU" sz="1400" dirty="0" smtClean="0"/>
              <a:t>ОАО «Вурнарский завод смесевых препаратов» и фирма «Август»</a:t>
            </a:r>
            <a:endParaRPr lang="ru-RU" sz="1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52"/>
          <a:stretch/>
        </p:blipFill>
        <p:spPr>
          <a:xfrm>
            <a:off x="683568" y="1890476"/>
            <a:ext cx="3346450" cy="2174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084168" y="908720"/>
            <a:ext cx="2664296" cy="504056"/>
          </a:xfrm>
        </p:spPr>
        <p:txBody>
          <a:bodyPr/>
          <a:lstStyle/>
          <a:p>
            <a:r>
              <a:rPr lang="ru-RU" sz="1400" dirty="0" smtClean="0"/>
              <a:t>ОАО «Вурнарский мясокомбинат»</a:t>
            </a:r>
            <a:endParaRPr lang="ru-RU" sz="1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430" y="1556792"/>
            <a:ext cx="3346450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6170" y="188640"/>
            <a:ext cx="8967278" cy="432048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Крупные предприятия </a:t>
            </a:r>
            <a:r>
              <a:rPr lang="ru-RU" sz="2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п. Вурнары и Вурнарского </a:t>
            </a:r>
            <a:r>
              <a:rPr lang="ru-RU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района</a:t>
            </a:r>
            <a:br>
              <a:rPr lang="ru-RU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</a:t>
            </a:r>
            <a:endParaRPr lang="ru-RU" sz="2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338" name="Picture 2" descr="I:\Documents and Settings\Admin\Рабочий стол\фото Вурнары\Агрофирм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186065"/>
            <a:ext cx="3073524" cy="2305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:\Documents and Settings\Admin\Рабочий стол\фото Вурнары\Молок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0883" y="4261384"/>
            <a:ext cx="1951285" cy="2450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vur-som.narod.ru/emblem1.GI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4406" y="5045663"/>
            <a:ext cx="2428875" cy="1552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I:\Documents and Settings\Admin\Рабочий стол\фото Вурнары\агрофирма Санары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258" y="5350615"/>
            <a:ext cx="1815530" cy="1361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I:\Documents and Settings\Admin\Рабочий стол\фото Вурнары\Молоко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656"/>
          <a:stretch/>
        </p:blipFill>
        <p:spPr bwMode="auto">
          <a:xfrm>
            <a:off x="7056813" y="3893205"/>
            <a:ext cx="1744059" cy="1155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I:\Documents and Settings\Admin\Рабочий стол\фото Вурнары\мясокомбинат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07" t="70269" r="57291" b="4851"/>
          <a:stretch/>
        </p:blipFill>
        <p:spPr bwMode="auto">
          <a:xfrm>
            <a:off x="4607843" y="1009110"/>
            <a:ext cx="1528683" cy="1546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I:\Documents and Settings\Admin\Рабочий стол\фото Вурнары\Химзавод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258" y="1109501"/>
            <a:ext cx="1793776" cy="134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Текст 3"/>
          <p:cNvSpPr txBox="1">
            <a:spLocks/>
          </p:cNvSpPr>
          <p:nvPr/>
        </p:nvSpPr>
        <p:spPr>
          <a:xfrm>
            <a:off x="172864" y="4769624"/>
            <a:ext cx="1374800" cy="5040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/>
              <a:t>Агрофирма «</a:t>
            </a:r>
            <a:r>
              <a:rPr lang="ru-RU" sz="1400" dirty="0" err="1" smtClean="0"/>
              <a:t>Санары</a:t>
            </a:r>
            <a:r>
              <a:rPr lang="ru-RU" sz="1400" dirty="0" smtClean="0"/>
              <a:t>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3495721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1520" y="188640"/>
            <a:ext cx="3960440" cy="390554"/>
          </a:xfrm>
        </p:spPr>
        <p:txBody>
          <a:bodyPr/>
          <a:lstStyle/>
          <a:p>
            <a:r>
              <a:rPr lang="ru-RU" sz="1800" dirty="0" smtClean="0"/>
              <a:t>ОАО «Вурнарский </a:t>
            </a:r>
            <a:r>
              <a:rPr lang="ru-RU" sz="1800" dirty="0" err="1" smtClean="0"/>
              <a:t>древкомбинат</a:t>
            </a:r>
            <a:endParaRPr lang="ru-RU" sz="1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80356"/>
            <a:ext cx="3564062" cy="2634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827584" y="3585935"/>
            <a:ext cx="2736304" cy="318546"/>
          </a:xfrm>
        </p:spPr>
        <p:txBody>
          <a:bodyPr/>
          <a:lstStyle/>
          <a:p>
            <a:r>
              <a:rPr lang="ru-RU" sz="1800" dirty="0" smtClean="0"/>
              <a:t>СХПК «</a:t>
            </a:r>
            <a:r>
              <a:rPr lang="ru-RU" sz="1800" dirty="0" err="1" smtClean="0"/>
              <a:t>Янгорчино</a:t>
            </a:r>
            <a:r>
              <a:rPr lang="ru-RU" sz="1800" dirty="0" smtClean="0"/>
              <a:t>»</a:t>
            </a:r>
            <a:endParaRPr lang="ru-RU" sz="1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933056"/>
            <a:ext cx="3600400" cy="2673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6" name="Picture 2" descr="I:\Documents and Settings\Admin\Рабочий стол\фото Вурнары\Хлебопекарн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8338" y="601663"/>
            <a:ext cx="353104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3"/>
          <p:cNvSpPr txBox="1">
            <a:spLocks/>
          </p:cNvSpPr>
          <p:nvPr/>
        </p:nvSpPr>
        <p:spPr>
          <a:xfrm>
            <a:off x="5940152" y="217926"/>
            <a:ext cx="2736304" cy="3185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Хлебопекарня</a:t>
            </a:r>
            <a:endParaRPr lang="ru-RU" sz="1800" dirty="0"/>
          </a:p>
        </p:txBody>
      </p:sp>
      <p:pic>
        <p:nvPicPr>
          <p:cNvPr id="16390" name="Picture 6" descr="http://im8-tub-ru.yandex.net/i?id=124658448-22-72&amp;n=21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1227" r="98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6418" y="2924944"/>
            <a:ext cx="15525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:\Documents and Settings\Admin\Рабочий стол\фото Вурнары\подстанция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546"/>
          <a:stretch/>
        </p:blipFill>
        <p:spPr bwMode="auto">
          <a:xfrm>
            <a:off x="5235252" y="3933056"/>
            <a:ext cx="3600400" cy="2692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Текст 3"/>
          <p:cNvSpPr txBox="1">
            <a:spLocks/>
          </p:cNvSpPr>
          <p:nvPr/>
        </p:nvSpPr>
        <p:spPr>
          <a:xfrm>
            <a:off x="5868144" y="3574072"/>
            <a:ext cx="2736304" cy="3185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Электроподстанция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2268025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I:\Documents and Settings\Admin\Рабочий стол\фото Вурнары\Искусство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563" y="692696"/>
            <a:ext cx="1763688" cy="132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8319" y="0"/>
            <a:ext cx="2860298" cy="214522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96" y="0"/>
            <a:ext cx="8712968" cy="50405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Народное искусство Вурнарского района</a:t>
            </a:r>
            <a:endParaRPr lang="ru-RU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8897" y="548680"/>
            <a:ext cx="2747649" cy="2060736"/>
          </a:xfrm>
        </p:spPr>
      </p:pic>
      <p:pic>
        <p:nvPicPr>
          <p:cNvPr id="17410" name="Picture 2" descr="I:\Documents and Settings\Admin\Рабочий стол\фото Вурнары\Искусство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42551"/>
            <a:ext cx="2860815" cy="214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:\Documents and Settings\Admin\Рабочий стол\фото Вурнары\Искусство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1195" y="2418452"/>
            <a:ext cx="2684190" cy="201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I:\Documents and Settings\Admin\Рабочий стол\фото Вурнары\Искусство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063" y="4673234"/>
            <a:ext cx="2920099" cy="219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I:\Documents and Settings\Admin\Рабочий стол\фото Вурнары\Искусство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6842" y="2492896"/>
            <a:ext cx="222041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I:\Documents and Settings\Admin\Рабочий стол\фото Вурнары\Искусство1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2552" y="4721829"/>
            <a:ext cx="2862833" cy="214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I:\Documents and Settings\Admin\Рабочий стол\фото Вурнары\Искусство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98479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52843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12968" cy="50405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празднуют и отдыхают </a:t>
            </a:r>
            <a:r>
              <a:rPr lang="ru-RU" sz="320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вурнарцы</a:t>
            </a: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32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799204"/>
            <a:ext cx="2664296" cy="187018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5648" y="803956"/>
            <a:ext cx="2592288" cy="1944216"/>
          </a:xfrm>
        </p:spPr>
      </p:pic>
      <p:pic>
        <p:nvPicPr>
          <p:cNvPr id="18434" name="Picture 2" descr="I:\Documents and Settings\Admin\Рабочий стол\фото Вурнары\Акатуй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44034"/>
            <a:ext cx="252028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I:\Documents and Settings\Admin\Рабочий стол\фото Вурнары\ВЗСП 80 ле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399" y="2836232"/>
            <a:ext cx="2713409" cy="170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:\Documents and Settings\Admin\Рабочий стол\фото Вурнары\День Победы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852936"/>
            <a:ext cx="2622153" cy="19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I:\Documents and Settings\Admin\Рабочий стол\фото Вурнары\Награждения труженников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958260"/>
            <a:ext cx="2552282" cy="169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I:\Documents and Settings\Admin\Рабочий стол\фото Вурнары\Праздники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6058" y="4941168"/>
            <a:ext cx="2639219" cy="175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I:\Documents and Settings\Admin\Рабочий стол\фото Вурнары\Санар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941168"/>
            <a:ext cx="2533377" cy="185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DSC010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962" y="4718812"/>
            <a:ext cx="2616845" cy="196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7665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Documents and Settings\Admin\Рабочий стол\фото Вурнары\Отсканировано 17.09.2012 21-20 (3)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0" t="3598" r="1429" b="20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I:\Documents and Settings\Admin\Рабочий стол\фото Вурнары\Отсканировано 17.09.2012 21-20 (4)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90" t="3909" r="4753" b="6854"/>
          <a:stretch/>
        </p:blipFill>
        <p:spPr bwMode="auto">
          <a:xfrm>
            <a:off x="0" y="4432948"/>
            <a:ext cx="3059832" cy="242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515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:\Documents and Settings\Admin\Рабочий стол\фото Вурнары\Хими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820350" cy="2462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I:\Documents and Settings\Admin\Рабочий стол\фото Вурнары\хор ветеран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140" y="3665919"/>
            <a:ext cx="3653730" cy="2454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:\Documents and Settings\Admin\Рабочий стол\фото Вурнары\золотонош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4" t="3022"/>
          <a:stretch/>
        </p:blipFill>
        <p:spPr bwMode="auto">
          <a:xfrm rot="5400000">
            <a:off x="5789264" y="-46085"/>
            <a:ext cx="2390007" cy="3187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1"/>
          <p:cNvSpPr txBox="1">
            <a:spLocks/>
          </p:cNvSpPr>
          <p:nvPr/>
        </p:nvSpPr>
        <p:spPr>
          <a:xfrm>
            <a:off x="261870" y="2723382"/>
            <a:ext cx="3810000" cy="481284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1600" b="1" dirty="0" smtClean="0"/>
              <a:t>Футбольный клуб «Химик»</a:t>
            </a:r>
            <a:endParaRPr lang="ru-RU" sz="1600" b="1" dirty="0"/>
          </a:p>
        </p:txBody>
      </p:sp>
      <p:sp>
        <p:nvSpPr>
          <p:cNvPr id="7" name="Текст 1"/>
          <p:cNvSpPr txBox="1">
            <a:spLocks/>
          </p:cNvSpPr>
          <p:nvPr/>
        </p:nvSpPr>
        <p:spPr>
          <a:xfrm>
            <a:off x="5220072" y="2723382"/>
            <a:ext cx="3528392" cy="481284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1600" b="1" dirty="0" smtClean="0"/>
              <a:t>Вурнары - Золотоноша</a:t>
            </a:r>
            <a:endParaRPr lang="ru-RU" sz="1600" b="1" dirty="0"/>
          </a:p>
        </p:txBody>
      </p:sp>
      <p:sp>
        <p:nvSpPr>
          <p:cNvPr id="8" name="Текст 1"/>
          <p:cNvSpPr txBox="1">
            <a:spLocks/>
          </p:cNvSpPr>
          <p:nvPr/>
        </p:nvSpPr>
        <p:spPr>
          <a:xfrm>
            <a:off x="5136808" y="6140458"/>
            <a:ext cx="3810000" cy="481284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1600" b="1" dirty="0" smtClean="0"/>
              <a:t>Юнармейские игры «Зарница» и «Орленок»</a:t>
            </a:r>
            <a:endParaRPr lang="ru-RU" sz="1600" b="1" dirty="0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0168" y="3614784"/>
            <a:ext cx="3748200" cy="248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Текст 1"/>
          <p:cNvSpPr txBox="1">
            <a:spLocks/>
          </p:cNvSpPr>
          <p:nvPr/>
        </p:nvSpPr>
        <p:spPr>
          <a:xfrm>
            <a:off x="418140" y="6141250"/>
            <a:ext cx="3810000" cy="481284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1600" b="1" dirty="0" smtClean="0"/>
              <a:t>Вурнарский хор ветеранов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xmlns="" val="107310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1520" y="226021"/>
            <a:ext cx="3744416" cy="639762"/>
          </a:xfrm>
        </p:spPr>
        <p:txBody>
          <a:bodyPr/>
          <a:lstStyle/>
          <a:p>
            <a:r>
              <a:rPr lang="ru-RU" sz="1600" dirty="0" smtClean="0"/>
              <a:t>День славянской письменности и культуры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433417" y="3685184"/>
            <a:ext cx="3346704" cy="391888"/>
          </a:xfrm>
        </p:spPr>
        <p:txBody>
          <a:bodyPr/>
          <a:lstStyle/>
          <a:p>
            <a:r>
              <a:rPr lang="ru-RU" sz="1600" dirty="0" smtClean="0"/>
              <a:t>Праздничный салют</a:t>
            </a:r>
            <a:endParaRPr lang="ru-RU" sz="16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08620"/>
            <a:ext cx="3456384" cy="2416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Текст 1"/>
          <p:cNvSpPr txBox="1">
            <a:spLocks/>
          </p:cNvSpPr>
          <p:nvPr/>
        </p:nvSpPr>
        <p:spPr>
          <a:xfrm>
            <a:off x="927609" y="3621782"/>
            <a:ext cx="2232248" cy="3517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/>
              <a:t>Выпускной</a:t>
            </a:r>
            <a:endParaRPr lang="ru-RU" sz="1600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065"/>
          <a:stretch/>
        </p:blipFill>
        <p:spPr bwMode="auto">
          <a:xfrm>
            <a:off x="5220072" y="4172490"/>
            <a:ext cx="3672408" cy="24331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Текст 1"/>
          <p:cNvSpPr txBox="1">
            <a:spLocks/>
          </p:cNvSpPr>
          <p:nvPr/>
        </p:nvSpPr>
        <p:spPr>
          <a:xfrm>
            <a:off x="5436096" y="194172"/>
            <a:ext cx="3564396" cy="3517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/>
              <a:t>Проводы зимы. </a:t>
            </a:r>
            <a:r>
              <a:rPr lang="ru-RU" sz="1600" dirty="0"/>
              <a:t>М</a:t>
            </a:r>
            <a:r>
              <a:rPr lang="ru-RU" sz="1600" dirty="0" smtClean="0"/>
              <a:t>асленица</a:t>
            </a:r>
            <a:endParaRPr lang="ru-RU" sz="1600" dirty="0"/>
          </a:p>
        </p:txBody>
      </p:sp>
      <p:pic>
        <p:nvPicPr>
          <p:cNvPr id="21514" name="Picture 10" descr="DSC015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089" y="2366006"/>
            <a:ext cx="2709725" cy="36129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878939"/>
            <a:ext cx="3472358" cy="23113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536"/>
          <a:stretch/>
        </p:blipFill>
        <p:spPr bwMode="auto">
          <a:xfrm>
            <a:off x="5580112" y="692697"/>
            <a:ext cx="3420380" cy="2429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Текст 3"/>
          <p:cNvSpPr txBox="1">
            <a:spLocks/>
          </p:cNvSpPr>
          <p:nvPr/>
        </p:nvSpPr>
        <p:spPr>
          <a:xfrm>
            <a:off x="3707904" y="1907643"/>
            <a:ext cx="1872208" cy="3918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/>
              <a:t>Свадьбы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1411288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3528" y="4221088"/>
            <a:ext cx="3960440" cy="1584176"/>
          </a:xfrm>
        </p:spPr>
        <p:txBody>
          <a:bodyPr/>
          <a:lstStyle/>
          <a:p>
            <a:r>
              <a:rPr lang="ru-RU" sz="1800" dirty="0" smtClean="0"/>
              <a:t>Ученица 7 «Б» класса </a:t>
            </a:r>
          </a:p>
          <a:p>
            <a:r>
              <a:rPr lang="ru-RU" sz="1800" dirty="0" smtClean="0"/>
              <a:t>МБОУ «</a:t>
            </a:r>
            <a:r>
              <a:rPr lang="ru-RU" sz="1800" dirty="0" err="1" smtClean="0"/>
              <a:t>Вурнарская</a:t>
            </a:r>
            <a:r>
              <a:rPr lang="ru-RU" sz="1800" dirty="0" smtClean="0"/>
              <a:t> СОШ №1 </a:t>
            </a:r>
          </a:p>
          <a:p>
            <a:r>
              <a:rPr lang="ru-RU" sz="1800" dirty="0" smtClean="0"/>
              <a:t>им. И.Н. Никифорова»</a:t>
            </a:r>
          </a:p>
          <a:p>
            <a:r>
              <a:rPr lang="ru-RU" sz="1800" dirty="0" smtClean="0"/>
              <a:t>ВИКТОРИЯ</a:t>
            </a:r>
          </a:p>
          <a:p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644008" y="4149080"/>
            <a:ext cx="3960440" cy="1224136"/>
          </a:xfrm>
        </p:spPr>
        <p:txBody>
          <a:bodyPr/>
          <a:lstStyle/>
          <a:p>
            <a:endParaRPr lang="ru-RU" sz="1800" dirty="0" smtClean="0"/>
          </a:p>
          <a:p>
            <a:endParaRPr lang="ru-RU" sz="1800" dirty="0"/>
          </a:p>
          <a:p>
            <a:endParaRPr lang="ru-RU" sz="1800" dirty="0" smtClean="0"/>
          </a:p>
          <a:p>
            <a:r>
              <a:rPr lang="ru-RU" sz="1800" dirty="0" smtClean="0"/>
              <a:t>Воспитатель МБДОУ «Детский сад №1 «Солнышко» </a:t>
            </a:r>
          </a:p>
          <a:p>
            <a:r>
              <a:rPr lang="ru-RU" sz="1800" dirty="0" smtClean="0"/>
              <a:t>п. Вурнары</a:t>
            </a:r>
          </a:p>
          <a:p>
            <a:r>
              <a:rPr lang="ru-RU" sz="1800" dirty="0" smtClean="0"/>
              <a:t>НАТАЛИЯ ЮРЬЕВНА</a:t>
            </a:r>
            <a:endParaRPr lang="ru-RU" sz="18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1"/>
          <a:stretch/>
        </p:blipFill>
        <p:spPr>
          <a:xfrm>
            <a:off x="5638800" y="1125538"/>
            <a:ext cx="1885528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552" y="260648"/>
            <a:ext cx="7992888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Виртуальную экскурсию по Вурнарскому городскому поселению с Вами провели:</a:t>
            </a:r>
            <a:endParaRPr lang="ru-RU" sz="2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Текст 1"/>
          <p:cNvSpPr txBox="1">
            <a:spLocks/>
          </p:cNvSpPr>
          <p:nvPr/>
        </p:nvSpPr>
        <p:spPr>
          <a:xfrm>
            <a:off x="2528156" y="5445224"/>
            <a:ext cx="3960440" cy="9721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777880"/>
            <a:ext cx="476250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Текст 3"/>
          <p:cNvSpPr txBox="1">
            <a:spLocks/>
          </p:cNvSpPr>
          <p:nvPr/>
        </p:nvSpPr>
        <p:spPr>
          <a:xfrm>
            <a:off x="2627784" y="5430252"/>
            <a:ext cx="3346704" cy="4862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smtClean="0">
                <a:latin typeface="Monotype Corsiva" pitchFamily="66" charset="0"/>
              </a:rPr>
              <a:t>КОЗЛОВЫ</a:t>
            </a: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1026" name="Picture 2" descr="D:\Вика\Школьные фотографии\AMq1zM8J4OA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052" t="6887" r="24614" b="53183"/>
          <a:stretch/>
        </p:blipFill>
        <p:spPr bwMode="auto">
          <a:xfrm>
            <a:off x="1475656" y="1124744"/>
            <a:ext cx="191772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5694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I:\Documents and Settings\Admin\Рабочий стол\фото Вурнары\подсолнух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3" r="1024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476672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3151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5661248"/>
            <a:ext cx="3346704" cy="639762"/>
          </a:xfrm>
        </p:spPr>
        <p:txBody>
          <a:bodyPr/>
          <a:lstStyle/>
          <a:p>
            <a:r>
              <a:rPr lang="ru-RU" sz="1800" dirty="0" smtClean="0"/>
              <a:t>Железная дорога Москва- Казань</a:t>
            </a: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1700808"/>
            <a:ext cx="4248472" cy="927794"/>
          </a:xfrm>
        </p:spPr>
        <p:txBody>
          <a:bodyPr/>
          <a:lstStyle/>
          <a:p>
            <a:r>
              <a:rPr lang="ru-RU" sz="1800" dirty="0" smtClean="0"/>
              <a:t>Здание, принадлежавшее Александрийскому женскому монастырю</a:t>
            </a:r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568952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История возникновения п. Вурнары и Вурнарского района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99" name="Picture 3" descr="I:\Documents and Settings\Admin\Рабочий стол\фото Вурнары\Келья монахинь.bmp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82081"/>
            <a:ext cx="4104456" cy="3843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863" y="2060848"/>
            <a:ext cx="4248472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I:\Documents and Settings\Admin\Рабочий стол\фото Вурнары\Место, где стояд монастырь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568"/>
          <a:stretch/>
        </p:blipFill>
        <p:spPr bwMode="auto">
          <a:xfrm>
            <a:off x="3465004" y="4318992"/>
            <a:ext cx="2069976" cy="2539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769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3528" y="476672"/>
            <a:ext cx="3878144" cy="678586"/>
          </a:xfrm>
        </p:spPr>
        <p:txBody>
          <a:bodyPr/>
          <a:lstStyle/>
          <a:p>
            <a:r>
              <a:rPr lang="ru-RU" sz="1800" dirty="0" smtClean="0"/>
              <a:t>Глава Вурнарского района Иванов Александр Николаевич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788024" y="404664"/>
            <a:ext cx="3744416" cy="966618"/>
          </a:xfrm>
        </p:spPr>
        <p:txBody>
          <a:bodyPr/>
          <a:lstStyle/>
          <a:p>
            <a:r>
              <a:rPr lang="ru-RU" sz="1800" dirty="0" smtClean="0"/>
              <a:t>Глава администрации Вурнарского района </a:t>
            </a:r>
            <a:r>
              <a:rPr lang="en-US" sz="1800" dirty="0" smtClean="0"/>
              <a:t>            </a:t>
            </a:r>
            <a:r>
              <a:rPr lang="ru-RU" sz="1800" dirty="0" smtClean="0"/>
              <a:t>Николаев Леонид Григорьевич</a:t>
            </a:r>
            <a:endParaRPr lang="ru-RU" sz="1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1340768"/>
            <a:ext cx="3024336" cy="374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 descr="I:\Documents and Settings\Admin\Рабочий стол\фото Вурнары\Важные лиц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93096"/>
            <a:ext cx="3384376" cy="2483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124744"/>
            <a:ext cx="3096344" cy="3761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I:\Documents and Settings\Admin\Рабочий стол\фото Вурнары\rrvurnar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00808"/>
            <a:ext cx="1441753" cy="195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culture21.ru/Home/374/2011/%d1%84%d0%bb%d0%b0%d0%b3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0" b="97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8007" y="-32771"/>
            <a:ext cx="101917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:\Documents and Settings\Admin\Рабочий стол\фото Вурнары\gerb_10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2885" b="100000" l="3586" r="94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8002"/>
            <a:ext cx="887353" cy="88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18587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airfoto.cheb.ru/foto/airfoto.cheb.ru-16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681"/>
          <a:stretch/>
        </p:blipFill>
        <p:spPr bwMode="auto">
          <a:xfrm>
            <a:off x="0" y="-136526"/>
            <a:ext cx="9144000" cy="575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5703639"/>
            <a:ext cx="9036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Район расположен в центральной части Чувашской Республики. Территория — 1012,6 км.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417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68952" cy="792088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rgbClr val="009900"/>
                </a:solidFill>
              </a:rPr>
              <a:t>Природные ресурсы родного края</a:t>
            </a:r>
            <a:endParaRPr lang="ru-RU" sz="3600" dirty="0">
              <a:solidFill>
                <a:srgbClr val="009900"/>
              </a:solidFill>
            </a:endParaRPr>
          </a:p>
        </p:txBody>
      </p:sp>
      <p:pic>
        <p:nvPicPr>
          <p:cNvPr id="9218" name="Picture 2" descr="I:\Documents and Settings\Admin\Рабочий стол\фото Вурнары\untitled2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60813"/>
            <a:ext cx="3600400" cy="26202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219" name="Picture 3" descr="I:\Documents and Settings\Admin\Рабочий стол\фото Вурнары\Природа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3562474" cy="32199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10444"/>
            <a:ext cx="3954016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74" name="Picture 2" descr="I:\Documents and Settings\Admin\Рабочий стол\фото Вурнары\Пруд на стадионе Хими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3092" y="4036445"/>
            <a:ext cx="3271912" cy="245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 1"/>
          <p:cNvSpPr>
            <a:spLocks noGrp="1"/>
          </p:cNvSpPr>
          <p:nvPr>
            <p:ph type="body" idx="1"/>
          </p:nvPr>
        </p:nvSpPr>
        <p:spPr>
          <a:xfrm rot="21275551">
            <a:off x="263734" y="1197283"/>
            <a:ext cx="3744522" cy="436068"/>
          </a:xfrm>
        </p:spPr>
        <p:txBody>
          <a:bodyPr/>
          <a:lstStyle/>
          <a:p>
            <a:r>
              <a:rPr lang="ru-RU" sz="2000" dirty="0" smtClean="0">
                <a:solidFill>
                  <a:srgbClr val="FFFF00"/>
                </a:solidFill>
              </a:rPr>
              <a:t>Вурнарское водохранилище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8" name="Текст 1"/>
          <p:cNvSpPr>
            <a:spLocks noGrp="1"/>
          </p:cNvSpPr>
          <p:nvPr>
            <p:ph type="body" idx="1"/>
          </p:nvPr>
        </p:nvSpPr>
        <p:spPr>
          <a:xfrm>
            <a:off x="467544" y="5445224"/>
            <a:ext cx="2950709" cy="436068"/>
          </a:xfrm>
        </p:spPr>
        <p:txBody>
          <a:bodyPr/>
          <a:lstStyle/>
          <a:p>
            <a:r>
              <a:rPr lang="ru-RU" sz="2000" dirty="0" smtClean="0">
                <a:solidFill>
                  <a:srgbClr val="FFFF00"/>
                </a:solidFill>
              </a:rPr>
              <a:t>Речка Вурнарка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9" name="Текст 1"/>
          <p:cNvSpPr>
            <a:spLocks noGrp="1"/>
          </p:cNvSpPr>
          <p:nvPr>
            <p:ph type="body" idx="1"/>
          </p:nvPr>
        </p:nvSpPr>
        <p:spPr>
          <a:xfrm>
            <a:off x="6012160" y="3284984"/>
            <a:ext cx="2950709" cy="436068"/>
          </a:xfrm>
        </p:spPr>
        <p:txBody>
          <a:bodyPr/>
          <a:lstStyle/>
          <a:p>
            <a:r>
              <a:rPr lang="ru-RU" sz="2000" dirty="0" smtClean="0">
                <a:solidFill>
                  <a:srgbClr val="FFFF00"/>
                </a:solidFill>
              </a:rPr>
              <a:t>Лесные массивы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10" name="Текст 1"/>
          <p:cNvSpPr>
            <a:spLocks noGrp="1"/>
          </p:cNvSpPr>
          <p:nvPr>
            <p:ph type="body" idx="1"/>
          </p:nvPr>
        </p:nvSpPr>
        <p:spPr>
          <a:xfrm>
            <a:off x="4948625" y="5949280"/>
            <a:ext cx="3526773" cy="436068"/>
          </a:xfrm>
        </p:spPr>
        <p:txBody>
          <a:bodyPr/>
          <a:lstStyle/>
          <a:p>
            <a:r>
              <a:rPr lang="ru-RU" sz="2000" dirty="0" smtClean="0">
                <a:solidFill>
                  <a:srgbClr val="FFFF00"/>
                </a:solidFill>
              </a:rPr>
              <a:t>Пруд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3075" name="Picture 3" descr="I:\Documents and Settings\Admin\Рабочий стол\фото Вурнары\Елочки сажали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08820"/>
            <a:ext cx="2438400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:\Documents and Settings\Admin\Рабочий стол\фото Вурнары\Река малый цивиль в нижнем течении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7" y="3861048"/>
            <a:ext cx="2388468" cy="1728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Текст 1"/>
          <p:cNvSpPr>
            <a:spLocks noGrp="1"/>
          </p:cNvSpPr>
          <p:nvPr>
            <p:ph type="body" idx="1"/>
          </p:nvPr>
        </p:nvSpPr>
        <p:spPr>
          <a:xfrm>
            <a:off x="3010019" y="3244960"/>
            <a:ext cx="2826057" cy="436068"/>
          </a:xfrm>
        </p:spPr>
        <p:txBody>
          <a:bodyPr/>
          <a:lstStyle/>
          <a:p>
            <a:r>
              <a:rPr lang="ru-RU" sz="2000" dirty="0" smtClean="0">
                <a:solidFill>
                  <a:srgbClr val="FFFF00"/>
                </a:solidFill>
              </a:rPr>
              <a:t>Молодой ельник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16" name="Текст 1"/>
          <p:cNvSpPr>
            <a:spLocks noGrp="1"/>
          </p:cNvSpPr>
          <p:nvPr>
            <p:ph type="body" idx="1"/>
          </p:nvPr>
        </p:nvSpPr>
        <p:spPr>
          <a:xfrm>
            <a:off x="2947693" y="5187212"/>
            <a:ext cx="2950709" cy="436068"/>
          </a:xfrm>
        </p:spPr>
        <p:txBody>
          <a:bodyPr/>
          <a:lstStyle/>
          <a:p>
            <a:r>
              <a:rPr lang="ru-RU" sz="2000" dirty="0" smtClean="0">
                <a:solidFill>
                  <a:srgbClr val="FFFF00"/>
                </a:solidFill>
              </a:rPr>
              <a:t>Малый Цивиль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0665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23528" y="908720"/>
            <a:ext cx="3346704" cy="792088"/>
          </a:xfrm>
        </p:spPr>
        <p:txBody>
          <a:bodyPr/>
          <a:lstStyle/>
          <a:p>
            <a:r>
              <a:rPr lang="ru-RU" sz="1800" dirty="0">
                <a:latin typeface="Arial"/>
                <a:ea typeface="Calibri"/>
              </a:rPr>
              <a:t>Братская могила </a:t>
            </a:r>
            <a:r>
              <a:rPr lang="ru-RU" sz="1800" dirty="0" smtClean="0">
                <a:latin typeface="Arial"/>
                <a:ea typeface="Calibri"/>
              </a:rPr>
              <a:t>Воинов ВОВ </a:t>
            </a:r>
            <a:r>
              <a:rPr lang="ru-RU" sz="1800" dirty="0">
                <a:latin typeface="Arial"/>
                <a:ea typeface="Calibri"/>
              </a:rPr>
              <a:t>п. Вурнары, </a:t>
            </a:r>
            <a:r>
              <a:rPr lang="ru-RU" sz="1800" dirty="0" smtClean="0">
                <a:latin typeface="Arial"/>
                <a:ea typeface="Calibri"/>
              </a:rPr>
              <a:t>кладбище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538394" y="836712"/>
            <a:ext cx="3346704" cy="936104"/>
          </a:xfrm>
        </p:spPr>
        <p:txBody>
          <a:bodyPr/>
          <a:lstStyle/>
          <a:p>
            <a:r>
              <a:rPr lang="ru-RU" sz="1800" dirty="0" smtClean="0"/>
              <a:t>Могила неизвестного солдата на территории больницы</a:t>
            </a:r>
            <a:endParaRPr lang="ru-RU" sz="1800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52928" cy="57606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Достопримечательности  п. Вурнары</a:t>
            </a:r>
            <a:endParaRPr lang="ru-RU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2" name="Picture 2" descr="I:\Documents and Settings\Admin\Рабочий стол\фото Вурнары\Братская могила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3600400" cy="2581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I:\Documents and Settings\Admin\Рабочий стол\фото Вурнары\выпускникам школы, ушедшим на фронт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235"/>
          <a:stretch/>
        </p:blipFill>
        <p:spPr bwMode="auto">
          <a:xfrm>
            <a:off x="3246827" y="3809383"/>
            <a:ext cx="3600400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1700808"/>
            <a:ext cx="3348038" cy="2511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11201"/>
            <a:ext cx="3402013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344" b="93750" l="5469" r="960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2013" y="1356522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7250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28564" y="260648"/>
            <a:ext cx="2520280" cy="390554"/>
          </a:xfrm>
        </p:spPr>
        <p:txBody>
          <a:bodyPr/>
          <a:lstStyle/>
          <a:p>
            <a:r>
              <a:rPr lang="ru-RU" sz="1800" dirty="0" smtClean="0"/>
              <a:t>Здание вокзала</a:t>
            </a:r>
            <a:endParaRPr lang="ru-RU" sz="1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364088" y="476672"/>
            <a:ext cx="3346704" cy="639762"/>
          </a:xfrm>
        </p:spPr>
        <p:txBody>
          <a:bodyPr/>
          <a:lstStyle/>
          <a:p>
            <a:r>
              <a:rPr lang="ru-RU" sz="1800" dirty="0" smtClean="0"/>
              <a:t>Сельскохозяйственный техникум</a:t>
            </a:r>
            <a:endParaRPr lang="ru-RU" sz="18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692696"/>
            <a:ext cx="3384376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068960"/>
            <a:ext cx="2505586" cy="1943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267" name="Picture 3" descr="I:\Documents and Settings\Admin\Рабочий стол\фото Вурнары\Техникум старый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25" t="7763" r="5131"/>
          <a:stretch/>
        </p:blipFill>
        <p:spPr bwMode="auto">
          <a:xfrm>
            <a:off x="6228184" y="3239897"/>
            <a:ext cx="2715164" cy="22773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I:\Documents and Settings\Admin\Рабочий стол\фото Вурнары\технику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96752"/>
            <a:ext cx="3271912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:\Documents and Settings\Admin\Рабочий стол\фото Вурнары\Дом детского творчеств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902"/>
          <a:stretch/>
        </p:blipFill>
        <p:spPr bwMode="auto">
          <a:xfrm>
            <a:off x="2843808" y="2852935"/>
            <a:ext cx="3106638" cy="2323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:\Documents and Settings\Admin\Рабочий стол\фото Вурнары\Дом творчества стары 1957 г. открытие средней школы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8138" y="5013176"/>
            <a:ext cx="2520280" cy="1679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Текст 1"/>
          <p:cNvSpPr txBox="1">
            <a:spLocks/>
          </p:cNvSpPr>
          <p:nvPr/>
        </p:nvSpPr>
        <p:spPr>
          <a:xfrm>
            <a:off x="3275856" y="2462381"/>
            <a:ext cx="2520280" cy="3905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Дом детского творчества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3294336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744</TotalTime>
  <Words>749</Words>
  <Application>Microsoft Office PowerPoint</Application>
  <PresentationFormat>Экран (4:3)</PresentationFormat>
  <Paragraphs>162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Воздушный поток</vt:lpstr>
      <vt:lpstr>Слайд 1</vt:lpstr>
      <vt:lpstr>Слайд 2</vt:lpstr>
      <vt:lpstr>Слайд 3</vt:lpstr>
      <vt:lpstr>История возникновения п. Вурнары и Вурнарского района</vt:lpstr>
      <vt:lpstr>Слайд 5</vt:lpstr>
      <vt:lpstr>Слайд 6</vt:lpstr>
      <vt:lpstr>Природные ресурсы родного края</vt:lpstr>
      <vt:lpstr>Достопримечательности  п. Вурнары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Знаменитые люди Вурнарского района</vt:lpstr>
      <vt:lpstr>Ими гордится земля чувашская</vt:lpstr>
      <vt:lpstr>Слайд 22</vt:lpstr>
      <vt:lpstr>Памятники и Вурнары понятия неразрывные</vt:lpstr>
      <vt:lpstr>Слайд 24</vt:lpstr>
      <vt:lpstr>Слайд 25</vt:lpstr>
      <vt:lpstr>Крупные предприятия п. Вурнары и Вурнарского района                      </vt:lpstr>
      <vt:lpstr>Слайд 27</vt:lpstr>
      <vt:lpstr>Народное искусство Вурнарского района</vt:lpstr>
      <vt:lpstr>Как празднуют и отдыхают вурнарцы </vt:lpstr>
      <vt:lpstr>Слайд 30</vt:lpstr>
      <vt:lpstr>Слайд 31</vt:lpstr>
      <vt:lpstr>Виртуальную экскурсию по Вурнарскому городскому поселению с Вами провели:</vt:lpstr>
      <vt:lpstr>Слайд 33</vt:lpstr>
    </vt:vector>
  </TitlesOfParts>
  <Company>SanBuild &amp; 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Ильин А. С.</cp:lastModifiedBy>
  <cp:revision>67</cp:revision>
  <dcterms:created xsi:type="dcterms:W3CDTF">2012-09-17T22:48:03Z</dcterms:created>
  <dcterms:modified xsi:type="dcterms:W3CDTF">2012-09-24T18:32:22Z</dcterms:modified>
</cp:coreProperties>
</file>