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2" r:id="rId3"/>
    <p:sldId id="258" r:id="rId4"/>
    <p:sldId id="257" r:id="rId5"/>
    <p:sldId id="269" r:id="rId6"/>
    <p:sldId id="274" r:id="rId7"/>
    <p:sldId id="263" r:id="rId8"/>
    <p:sldId id="265" r:id="rId9"/>
    <p:sldId id="272" r:id="rId10"/>
    <p:sldId id="268" r:id="rId11"/>
    <p:sldId id="270" r:id="rId12"/>
    <p:sldId id="259" r:id="rId13"/>
    <p:sldId id="262" r:id="rId14"/>
    <p:sldId id="271" r:id="rId15"/>
    <p:sldId id="275" r:id="rId16"/>
    <p:sldId id="273" r:id="rId17"/>
    <p:sldId id="279" r:id="rId18"/>
    <p:sldId id="267" r:id="rId19"/>
    <p:sldId id="276" r:id="rId20"/>
    <p:sldId id="278" r:id="rId21"/>
    <p:sldId id="283"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00"/>
    <a:srgbClr val="FFFF00"/>
    <a:srgbClr val="EFFD39"/>
    <a:srgbClr val="9999FF"/>
    <a:srgbClr val="FF9900"/>
    <a:srgbClr val="AAAE02"/>
    <a:srgbClr val="580AA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8" d="100"/>
          <a:sy n="98" d="100"/>
        </p:scale>
        <p:origin x="-2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314972-B210-4BDF-A706-E885D1D7A13B}" type="datetimeFigureOut">
              <a:rPr lang="ru-RU" smtClean="0"/>
              <a:t>29.09.2012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7E19BB-A315-4291-8EBF-DF5A5D7A253A}"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E7E19BB-A315-4291-8EBF-DF5A5D7A253A}" type="slidenum">
              <a:rPr lang="ru-RU" smtClean="0"/>
              <a:t>21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347C47B-D015-43DD-9E56-550A860F564B}" type="datetimeFigureOut">
              <a:rPr lang="ru-RU" smtClean="0"/>
              <a:pPr/>
              <a:t>29.09.2012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EE586-C49A-4EAE-BC34-E9D98E6078E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7C47B-D015-43DD-9E56-550A860F564B}" type="datetimeFigureOut">
              <a:rPr lang="ru-RU" smtClean="0"/>
              <a:pPr/>
              <a:t>29.09.2012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E586-C49A-4EAE-BC34-E9D98E6078E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12801600" y="-9601201"/>
            <a:ext cx="9658296" cy="724372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7801230" y="119593329"/>
            <a:ext cx="9715568" cy="7286677"/>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1" y="-4404"/>
            <a:ext cx="9149871" cy="6862404"/>
          </a:xfrm>
          <a:prstGeom prst="rect">
            <a:avLst/>
          </a:prstGeom>
          <a:noFill/>
          <a:ln w="9525">
            <a:noFill/>
            <a:miter lim="800000"/>
            <a:headEnd/>
            <a:tailEnd/>
          </a:ln>
          <a:effectLst/>
        </p:spPr>
      </p:pic>
      <p:sp>
        <p:nvSpPr>
          <p:cNvPr id="12" name="TextBox 11"/>
          <p:cNvSpPr txBox="1"/>
          <p:nvPr/>
        </p:nvSpPr>
        <p:spPr>
          <a:xfrm>
            <a:off x="714348" y="4275528"/>
            <a:ext cx="8143932" cy="2123658"/>
          </a:xfrm>
          <a:prstGeom prst="rect">
            <a:avLst/>
          </a:prstGeom>
          <a:noFill/>
        </p:spPr>
        <p:txBody>
          <a:bodyPr wrap="square" rtlCol="0">
            <a:spAutoFit/>
          </a:bodyPr>
          <a:lstStyle/>
          <a:p>
            <a:pPr algn="ctr"/>
            <a:r>
              <a:rPr lang="ru-RU" sz="6600" dirty="0" smtClean="0">
                <a:solidFill>
                  <a:srgbClr val="FFFF00"/>
                </a:solidFill>
                <a:latin typeface="Korinna Bold Chu CNP" pitchFamily="2" charset="0"/>
              </a:rPr>
              <a:t>«</a:t>
            </a:r>
            <a:r>
              <a:rPr lang="ru-RU" sz="6600" dirty="0" err="1" smtClean="0">
                <a:solidFill>
                  <a:srgbClr val="FFFF00"/>
                </a:solidFill>
                <a:latin typeface="Korinna Bold Chu CNP" pitchFamily="2" charset="0"/>
              </a:rPr>
              <a:t>Килсе</a:t>
            </a:r>
            <a:r>
              <a:rPr lang="ru-RU" sz="6600" dirty="0" smtClean="0">
                <a:solidFill>
                  <a:srgbClr val="FFFF00"/>
                </a:solidFill>
                <a:latin typeface="Korinna Bold Chu CNP" pitchFamily="2" charset="0"/>
              </a:rPr>
              <a:t> кур</a:t>
            </a:r>
            <a:r>
              <a:rPr lang="vi-VN" sz="6600" dirty="0" smtClean="0">
                <a:solidFill>
                  <a:srgbClr val="FFFF00"/>
                </a:solidFill>
                <a:latin typeface="Korinna Bold Chu CNP" pitchFamily="2" charset="0"/>
              </a:rPr>
              <a:t>ă</a:t>
            </a:r>
            <a:r>
              <a:rPr lang="ru-RU" sz="6600" dirty="0" err="1" smtClean="0">
                <a:solidFill>
                  <a:srgbClr val="FFFF00"/>
                </a:solidFill>
                <a:latin typeface="Korinna Bold Chu CNP" pitchFamily="2" charset="0"/>
              </a:rPr>
              <a:t>р</a:t>
            </a:r>
            <a:r>
              <a:rPr lang="ru-RU" sz="6600" dirty="0" smtClean="0">
                <a:solidFill>
                  <a:srgbClr val="FFFF00"/>
                </a:solidFill>
                <a:latin typeface="Korinna Bold Chu CNP" pitchFamily="2" charset="0"/>
              </a:rPr>
              <a:t> П</a:t>
            </a:r>
            <a:r>
              <a:rPr lang="vi-VN" sz="6600" dirty="0" smtClean="0">
                <a:solidFill>
                  <a:srgbClr val="FFFF00"/>
                </a:solidFill>
                <a:latin typeface="Korinna Bold Chu CNP" pitchFamily="2" charset="0"/>
              </a:rPr>
              <a:t>ă</a:t>
            </a:r>
            <a:r>
              <a:rPr lang="ru-RU" sz="6600" dirty="0" err="1" smtClean="0">
                <a:solidFill>
                  <a:srgbClr val="FFFF00"/>
                </a:solidFill>
                <a:latin typeface="Korinna Bold Chu CNP" pitchFamily="2" charset="0"/>
              </a:rPr>
              <a:t>ртас</a:t>
            </a:r>
            <a:r>
              <a:rPr lang="ru-RU" sz="6600" dirty="0" smtClean="0">
                <a:solidFill>
                  <a:srgbClr val="FFFF00"/>
                </a:solidFill>
                <a:latin typeface="Korinna Bold Chu CNP" pitchFamily="2" charset="0"/>
              </a:rPr>
              <a:t> т</a:t>
            </a:r>
            <a:r>
              <a:rPr lang="vi-VN" sz="6600" dirty="0" smtClean="0">
                <a:solidFill>
                  <a:srgbClr val="FFFF00"/>
                </a:solidFill>
                <a:latin typeface="Korinna Bold Chu CNP" pitchFamily="2" charset="0"/>
              </a:rPr>
              <a:t>ă</a:t>
            </a:r>
            <a:r>
              <a:rPr lang="ru-RU" sz="6600" dirty="0" err="1" smtClean="0">
                <a:solidFill>
                  <a:srgbClr val="FFFF00"/>
                </a:solidFill>
                <a:latin typeface="Korinna Bold Chu CNP" pitchFamily="2" charset="0"/>
              </a:rPr>
              <a:t>р</a:t>
            </a:r>
            <a:r>
              <a:rPr lang="vi-VN" sz="6600" dirty="0" smtClean="0">
                <a:solidFill>
                  <a:srgbClr val="FFFF00"/>
                </a:solidFill>
                <a:latin typeface="Korinna Bold Chu CNP" pitchFamily="2" charset="0"/>
              </a:rPr>
              <a:t>ă</a:t>
            </a:r>
            <a:r>
              <a:rPr lang="ru-RU" sz="6600" dirty="0" smtClean="0">
                <a:solidFill>
                  <a:srgbClr val="FFFF00"/>
                </a:solidFill>
                <a:latin typeface="Korinna Bold Chu CNP" pitchFamily="2" charset="0"/>
              </a:rPr>
              <a:t>хне…»</a:t>
            </a:r>
            <a:endParaRPr lang="ru-RU" sz="6600" dirty="0" smtClean="0">
              <a:solidFill>
                <a:srgbClr val="FFFF00"/>
              </a:solidFill>
              <a:latin typeface="Korinna Bold Chu CNP"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6">
                <a:lumMod val="40000"/>
                <a:lumOff val="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В</a:t>
            </a:r>
            <a:r>
              <a:rPr lang="vi-VN" dirty="0" smtClean="0">
                <a:solidFill>
                  <a:srgbClr val="FF0000"/>
                </a:solidFill>
              </a:rPr>
              <a:t>ă</a:t>
            </a:r>
            <a:r>
              <a:rPr lang="ru-RU" dirty="0" smtClean="0">
                <a:solidFill>
                  <a:srgbClr val="FF0000"/>
                </a:solidFill>
              </a:rPr>
              <a:t>там </a:t>
            </a:r>
            <a:r>
              <a:rPr lang="en-US" dirty="0" smtClean="0">
                <a:solidFill>
                  <a:srgbClr val="FF0000"/>
                </a:solidFill>
              </a:rPr>
              <a:t>Ç</a:t>
            </a:r>
            <a:r>
              <a:rPr lang="ru-RU" dirty="0" err="1" smtClean="0">
                <a:solidFill>
                  <a:srgbClr val="FF0000"/>
                </a:solidFill>
              </a:rPr>
              <a:t>авал</a:t>
            </a:r>
            <a:r>
              <a:rPr lang="vi-VN" dirty="0" smtClean="0">
                <a:solidFill>
                  <a:srgbClr val="FF0000"/>
                </a:solidFill>
              </a:rPr>
              <a:t>ă</a:t>
            </a:r>
            <a:r>
              <a:rPr lang="ru-RU" dirty="0" err="1" smtClean="0">
                <a:solidFill>
                  <a:srgbClr val="FF0000"/>
                </a:solidFill>
              </a:rPr>
              <a:t>н</a:t>
            </a:r>
            <a:r>
              <a:rPr lang="ru-RU" dirty="0" smtClean="0">
                <a:solidFill>
                  <a:srgbClr val="FF0000"/>
                </a:solidFill>
              </a:rPr>
              <a:t> </a:t>
            </a:r>
            <a:r>
              <a:rPr lang="ru-RU" dirty="0" err="1" smtClean="0">
                <a:solidFill>
                  <a:srgbClr val="FF0000"/>
                </a:solidFill>
              </a:rPr>
              <a:t>юх</a:t>
            </a:r>
            <a:r>
              <a:rPr lang="vi-VN" dirty="0" smtClean="0">
                <a:solidFill>
                  <a:srgbClr val="FF0000"/>
                </a:solidFill>
              </a:rPr>
              <a:t>ă</a:t>
            </a:r>
            <a:r>
              <a:rPr lang="ru-RU" dirty="0" smtClean="0">
                <a:solidFill>
                  <a:srgbClr val="FF0000"/>
                </a:solidFill>
              </a:rPr>
              <a:t>мне  </a:t>
            </a:r>
            <a:r>
              <a:rPr lang="ru-RU" dirty="0" err="1" smtClean="0">
                <a:solidFill>
                  <a:srgbClr val="FF0000"/>
                </a:solidFill>
              </a:rPr>
              <a:t>п</a:t>
            </a:r>
            <a:r>
              <a:rPr lang="en-US" dirty="0" smtClean="0">
                <a:solidFill>
                  <a:srgbClr val="FF0000"/>
                </a:solidFill>
              </a:rPr>
              <a:t>ĕ</a:t>
            </a:r>
            <a:r>
              <a:rPr lang="ru-RU" dirty="0" smtClean="0">
                <a:solidFill>
                  <a:srgbClr val="FF0000"/>
                </a:solidFill>
              </a:rPr>
              <a:t>велен</a:t>
            </a:r>
            <a:r>
              <a:rPr lang="en-US" dirty="0" smtClean="0">
                <a:solidFill>
                  <a:srgbClr val="FF0000"/>
                </a:solidFill>
              </a:rPr>
              <a:t>ĕ</a:t>
            </a:r>
            <a:r>
              <a:rPr lang="ru-RU" dirty="0" smtClean="0">
                <a:solidFill>
                  <a:srgbClr val="FF0000"/>
                </a:solidFill>
              </a:rPr>
              <a:t/>
            </a:r>
            <a:br>
              <a:rPr lang="ru-RU" dirty="0" smtClean="0">
                <a:solidFill>
                  <a:srgbClr val="FF0000"/>
                </a:solidFill>
              </a:rPr>
            </a:br>
            <a:r>
              <a:rPr lang="ru-RU" dirty="0" err="1" smtClean="0">
                <a:solidFill>
                  <a:srgbClr val="FF0000"/>
                </a:solidFill>
              </a:rPr>
              <a:t>выр</a:t>
            </a:r>
            <a:r>
              <a:rPr lang="vi-VN" dirty="0" smtClean="0">
                <a:solidFill>
                  <a:srgbClr val="FF0000"/>
                </a:solidFill>
              </a:rPr>
              <a:t>ă</a:t>
            </a:r>
            <a:r>
              <a:rPr lang="ru-RU" dirty="0" err="1" smtClean="0">
                <a:solidFill>
                  <a:srgbClr val="FF0000"/>
                </a:solidFill>
              </a:rPr>
              <a:t>н</a:t>
            </a:r>
            <a:endParaRPr lang="ru-RU" dirty="0">
              <a:solidFill>
                <a:srgbClr val="FF0000"/>
              </a:solidFill>
            </a:endParaRPr>
          </a:p>
        </p:txBody>
      </p:sp>
      <p:pic>
        <p:nvPicPr>
          <p:cNvPr id="13315" name="Picture 3" descr="C:\Documents and Settings\Учитель\Мои документы\фотографии\IMG_0229.JPG"/>
          <p:cNvPicPr>
            <a:picLocks noGrp="1" noChangeAspect="1" noChangeArrowheads="1"/>
          </p:cNvPicPr>
          <p:nvPr>
            <p:ph idx="1"/>
          </p:nvPr>
        </p:nvPicPr>
        <p:blipFill>
          <a:blip r:embed="rId2" cstate="print"/>
          <a:srcRect/>
          <a:stretch>
            <a:fillRect/>
          </a:stretch>
        </p:blipFill>
        <p:spPr bwMode="auto">
          <a:xfrm>
            <a:off x="714349" y="969944"/>
            <a:ext cx="7715304" cy="578647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50000">
              <a:schemeClr val="accent2">
                <a:lumMod val="20000"/>
                <a:lumOff val="8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362" name="Picture 2" descr="C:\Documents and Settings\Учитель\Мои документы\фотографии\мон ял певи.jpg"/>
          <p:cNvPicPr>
            <a:picLocks noGrp="1" noChangeAspect="1" noChangeArrowheads="1"/>
          </p:cNvPicPr>
          <p:nvPr>
            <p:ph idx="1"/>
          </p:nvPr>
        </p:nvPicPr>
        <p:blipFill>
          <a:blip r:embed="rId2"/>
          <a:srcRect/>
          <a:stretch>
            <a:fillRect/>
          </a:stretch>
        </p:blipFill>
        <p:spPr bwMode="auto">
          <a:xfrm>
            <a:off x="380972" y="285728"/>
            <a:ext cx="8484713" cy="6363535"/>
          </a:xfrm>
          <a:prstGeom prst="rect">
            <a:avLst/>
          </a:prstGeom>
          <a:noFill/>
        </p:spPr>
      </p:pic>
      <p:sp>
        <p:nvSpPr>
          <p:cNvPr id="2" name="Заголовок 1"/>
          <p:cNvSpPr>
            <a:spLocks noGrp="1"/>
          </p:cNvSpPr>
          <p:nvPr>
            <p:ph type="title"/>
          </p:nvPr>
        </p:nvSpPr>
        <p:spPr/>
        <p:txBody>
          <a:bodyPr>
            <a:normAutofit fontScale="90000"/>
          </a:bodyPr>
          <a:lstStyle/>
          <a:p>
            <a:r>
              <a:rPr lang="ru-RU" dirty="0" smtClean="0">
                <a:solidFill>
                  <a:srgbClr val="FF0000"/>
                </a:solidFill>
              </a:rPr>
              <a:t>Пир</a:t>
            </a:r>
            <a:r>
              <a:rPr lang="en-US" dirty="0" smtClean="0">
                <a:solidFill>
                  <a:srgbClr val="FF0000"/>
                </a:solidFill>
              </a:rPr>
              <a:t>ĕ</a:t>
            </a:r>
            <a:r>
              <a:rPr lang="ru-RU" dirty="0" err="1" smtClean="0">
                <a:solidFill>
                  <a:srgbClr val="FF0000"/>
                </a:solidFill>
              </a:rPr>
              <a:t>н</a:t>
            </a:r>
            <a:r>
              <a:rPr lang="ru-RU" dirty="0" smtClean="0">
                <a:solidFill>
                  <a:srgbClr val="FF0000"/>
                </a:solidFill>
              </a:rPr>
              <a:t> </a:t>
            </a:r>
            <a:r>
              <a:rPr lang="ru-RU" dirty="0" err="1" smtClean="0">
                <a:solidFill>
                  <a:srgbClr val="FF0000"/>
                </a:solidFill>
              </a:rPr>
              <a:t>таврал</a:t>
            </a:r>
            <a:r>
              <a:rPr lang="vi-VN" dirty="0" smtClean="0">
                <a:solidFill>
                  <a:srgbClr val="FF0000"/>
                </a:solidFill>
              </a:rPr>
              <a:t>ă</a:t>
            </a:r>
            <a:r>
              <a:rPr lang="ru-RU" dirty="0" err="1" smtClean="0">
                <a:solidFill>
                  <a:srgbClr val="FF0000"/>
                </a:solidFill>
              </a:rPr>
              <a:t>х</a:t>
            </a:r>
            <a:r>
              <a:rPr lang="ru-RU" dirty="0" smtClean="0">
                <a:solidFill>
                  <a:srgbClr val="FF0000"/>
                </a:solidFill>
              </a:rPr>
              <a:t>  </a:t>
            </a:r>
            <a:r>
              <a:rPr lang="ru-RU" dirty="0" err="1" smtClean="0">
                <a:solidFill>
                  <a:srgbClr val="FF0000"/>
                </a:solidFill>
              </a:rPr>
              <a:t>Египетри</a:t>
            </a:r>
            <a:r>
              <a:rPr lang="ru-RU" dirty="0" smtClean="0">
                <a:solidFill>
                  <a:srgbClr val="FF0000"/>
                </a:solidFill>
              </a:rPr>
              <a:t> </a:t>
            </a:r>
            <a:r>
              <a:rPr lang="ru-RU" dirty="0" err="1" smtClean="0">
                <a:solidFill>
                  <a:srgbClr val="FF0000"/>
                </a:solidFill>
              </a:rPr>
              <a:t>пейзажсенчен</a:t>
            </a:r>
            <a:r>
              <a:rPr lang="ru-RU" dirty="0" smtClean="0">
                <a:solidFill>
                  <a:srgbClr val="FF0000"/>
                </a:solidFill>
              </a:rPr>
              <a:t> те </a:t>
            </a:r>
            <a:r>
              <a:rPr lang="ru-RU" dirty="0" err="1" smtClean="0">
                <a:solidFill>
                  <a:srgbClr val="FF0000"/>
                </a:solidFill>
              </a:rPr>
              <a:t>илемл</a:t>
            </a:r>
            <a:r>
              <a:rPr lang="en-US" dirty="0" smtClean="0">
                <a:solidFill>
                  <a:srgbClr val="FF0000"/>
                </a:solidFill>
              </a:rPr>
              <a:t>ĕ</a:t>
            </a:r>
            <a:r>
              <a:rPr lang="ru-RU" dirty="0" err="1" smtClean="0">
                <a:solidFill>
                  <a:srgbClr val="FF0000"/>
                </a:solidFill>
              </a:rPr>
              <a:t>рех</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2" descr="H:\фото буртасы\IMG_3243.jpg"/>
          <p:cNvPicPr>
            <a:picLocks noChangeAspect="1" noChangeArrowheads="1"/>
          </p:cNvPicPr>
          <p:nvPr/>
        </p:nvPicPr>
        <p:blipFill>
          <a:blip r:embed="rId3" cstate="print"/>
          <a:srcRect/>
          <a:stretch>
            <a:fillRect/>
          </a:stretch>
        </p:blipFill>
        <p:spPr bwMode="auto">
          <a:xfrm>
            <a:off x="1928794" y="1428736"/>
            <a:ext cx="6500858" cy="4875644"/>
          </a:xfrm>
          <a:prstGeom prst="rect">
            <a:avLst/>
          </a:prstGeom>
          <a:noFill/>
        </p:spPr>
      </p:pic>
      <p:sp>
        <p:nvSpPr>
          <p:cNvPr id="2" name="Заголовок 1"/>
          <p:cNvSpPr>
            <a:spLocks noGrp="1"/>
          </p:cNvSpPr>
          <p:nvPr>
            <p:ph type="title"/>
          </p:nvPr>
        </p:nvSpPr>
        <p:spPr/>
        <p:txBody>
          <a:bodyPr/>
          <a:lstStyle/>
          <a:p>
            <a:r>
              <a:rPr lang="ru-RU" dirty="0" smtClean="0">
                <a:solidFill>
                  <a:srgbClr val="CC0000"/>
                </a:solidFill>
              </a:rPr>
              <a:t>П</a:t>
            </a:r>
            <a:r>
              <a:rPr lang="vi-VN" dirty="0" smtClean="0">
                <a:solidFill>
                  <a:srgbClr val="CC0000"/>
                </a:solidFill>
              </a:rPr>
              <a:t>ă</a:t>
            </a:r>
            <a:r>
              <a:rPr lang="ru-RU" dirty="0" err="1" smtClean="0">
                <a:solidFill>
                  <a:srgbClr val="CC0000"/>
                </a:solidFill>
              </a:rPr>
              <a:t>ртас</a:t>
            </a:r>
            <a:r>
              <a:rPr lang="ru-RU" dirty="0" smtClean="0">
                <a:solidFill>
                  <a:srgbClr val="CC0000"/>
                </a:solidFill>
              </a:rPr>
              <a:t> ял</a:t>
            </a:r>
            <a:r>
              <a:rPr lang="en-US" dirty="0" smtClean="0">
                <a:solidFill>
                  <a:srgbClr val="CC0000"/>
                </a:solidFill>
              </a:rPr>
              <a:t>ĕ</a:t>
            </a:r>
            <a:r>
              <a:rPr lang="ru-RU" dirty="0" err="1" smtClean="0">
                <a:solidFill>
                  <a:srgbClr val="CC0000"/>
                </a:solidFill>
              </a:rPr>
              <a:t>нчи</a:t>
            </a:r>
            <a:r>
              <a:rPr lang="ru-RU" dirty="0" smtClean="0">
                <a:solidFill>
                  <a:srgbClr val="CC0000"/>
                </a:solidFill>
              </a:rPr>
              <a:t> </a:t>
            </a:r>
            <a:r>
              <a:rPr lang="ru-RU" dirty="0" err="1" smtClean="0">
                <a:solidFill>
                  <a:srgbClr val="CC0000"/>
                </a:solidFill>
              </a:rPr>
              <a:t>чи</a:t>
            </a:r>
            <a:r>
              <a:rPr lang="ru-RU" dirty="0" smtClean="0">
                <a:solidFill>
                  <a:srgbClr val="CC0000"/>
                </a:solidFill>
              </a:rPr>
              <a:t> </a:t>
            </a:r>
            <a:r>
              <a:rPr lang="ru-RU" dirty="0" err="1" smtClean="0">
                <a:solidFill>
                  <a:srgbClr val="CC0000"/>
                </a:solidFill>
              </a:rPr>
              <a:t>сумл</a:t>
            </a:r>
            <a:r>
              <a:rPr lang="vi-VN" dirty="0" smtClean="0">
                <a:solidFill>
                  <a:srgbClr val="CC0000"/>
                </a:solidFill>
              </a:rPr>
              <a:t>ă</a:t>
            </a:r>
            <a:r>
              <a:rPr lang="ru-RU" dirty="0" smtClean="0">
                <a:solidFill>
                  <a:srgbClr val="CC0000"/>
                </a:solidFill>
              </a:rPr>
              <a:t> </a:t>
            </a:r>
            <a:r>
              <a:rPr lang="ru-RU" dirty="0" err="1" smtClean="0">
                <a:solidFill>
                  <a:srgbClr val="CC0000"/>
                </a:solidFill>
              </a:rPr>
              <a:t>выр</a:t>
            </a:r>
            <a:r>
              <a:rPr lang="vi-VN" dirty="0" smtClean="0">
                <a:solidFill>
                  <a:srgbClr val="CC0000"/>
                </a:solidFill>
              </a:rPr>
              <a:t>ă</a:t>
            </a:r>
            <a:r>
              <a:rPr lang="ru-RU" dirty="0" err="1" smtClean="0">
                <a:solidFill>
                  <a:srgbClr val="CC0000"/>
                </a:solidFill>
              </a:rPr>
              <a:t>н</a:t>
            </a:r>
            <a:endParaRPr lang="ru-RU" dirty="0">
              <a:solidFill>
                <a:srgbClr val="CC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фото буртасы\IMG_3384.jpg"/>
          <p:cNvPicPr>
            <a:picLocks noChangeAspect="1" noChangeArrowheads="1"/>
          </p:cNvPicPr>
          <p:nvPr/>
        </p:nvPicPr>
        <p:blipFill>
          <a:blip r:embed="rId2"/>
          <a:srcRect/>
          <a:stretch>
            <a:fillRect/>
          </a:stretch>
        </p:blipFill>
        <p:spPr bwMode="auto">
          <a:xfrm>
            <a:off x="-6400800" y="-4800600"/>
            <a:ext cx="21945600" cy="16459200"/>
          </a:xfrm>
          <a:prstGeom prst="rect">
            <a:avLst/>
          </a:prstGeom>
          <a:noFill/>
        </p:spPr>
      </p:pic>
      <p:sp>
        <p:nvSpPr>
          <p:cNvPr id="6" name="Прямоугольник 5"/>
          <p:cNvSpPr/>
          <p:nvPr/>
        </p:nvSpPr>
        <p:spPr>
          <a:xfrm>
            <a:off x="1113264" y="1720840"/>
            <a:ext cx="6917470" cy="5078313"/>
          </a:xfrm>
          <a:prstGeom prst="rect">
            <a:avLst/>
          </a:prstGeom>
          <a:noFill/>
        </p:spPr>
        <p:txBody>
          <a:bodyPr wrap="none" lIns="91440" tIns="45720" rIns="91440" bIns="45720">
            <a:spAutoFit/>
          </a:bodyPr>
          <a:lstStyle/>
          <a:p>
            <a:pPr algn="ctr"/>
            <a:endPar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5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a:t>
            </a:r>
            <a:r>
              <a:rPr lang="vi-VN"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ртаса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каймалла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a:t>
            </a:r>
          </a:p>
          <a:p>
            <a:pPr algn="ct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a:t>
            </a:r>
            <a:r>
              <a:rPr lang="vi-VN"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ртасра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пулмалла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a:t>
            </a:r>
          </a:p>
          <a:p>
            <a:pPr algn="ct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a:t>
            </a:r>
            <a:r>
              <a:rPr lang="vi-VN"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ртаса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в</a:t>
            </a:r>
            <a:r>
              <a:rPr lang="en-US"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ĕç</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мелле</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a:t>
            </a:r>
          </a:p>
          <a:p>
            <a:pPr algn="ct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a:t>
            </a:r>
            <a:r>
              <a:rPr lang="vi-VN"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ртаса</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a:t>
            </a:r>
            <a:r>
              <a:rPr lang="en-US"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ç</a:t>
            </a:r>
            <a:r>
              <a:rPr lang="ru-RU" sz="5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итмелле</a:t>
            </a:r>
            <a:r>
              <a:rPr lang="ru-RU" sz="5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a:t>
            </a:r>
            <a:endParaRPr lang="ru-RU" sz="5400" b="1" cap="none" spc="0"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6">
                <a:lumMod val="60000"/>
                <a:lumOff val="4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ctl00_MainBody_Form1_FormView1_Image1" descr="Присоединенное изображение"/>
          <p:cNvPicPr>
            <a:picLocks noGrp="1"/>
          </p:cNvPicPr>
          <p:nvPr>
            <p:ph idx="1"/>
          </p:nvPr>
        </p:nvPicPr>
        <p:blipFill>
          <a:blip r:embed="rId2"/>
          <a:srcRect/>
          <a:stretch>
            <a:fillRect/>
          </a:stretch>
        </p:blipFill>
        <p:spPr bwMode="auto">
          <a:xfrm>
            <a:off x="214282" y="1857364"/>
            <a:ext cx="5929354" cy="4567252"/>
          </a:xfrm>
          <a:prstGeom prst="rect">
            <a:avLst/>
          </a:prstGeom>
          <a:noFill/>
          <a:ln w="9525">
            <a:noFill/>
            <a:miter lim="800000"/>
            <a:headEnd/>
            <a:tailEnd/>
          </a:ln>
        </p:spPr>
      </p:pic>
      <p:pic>
        <p:nvPicPr>
          <p:cNvPr id="4" name="ctl00_MainBody_Form1_FormView1_Image1" descr="Присоединенное изображение"/>
          <p:cNvPicPr>
            <a:picLocks/>
          </p:cNvPicPr>
          <p:nvPr/>
        </p:nvPicPr>
        <p:blipFill>
          <a:blip r:embed="rId3"/>
          <a:srcRect/>
          <a:stretch>
            <a:fillRect/>
          </a:stretch>
        </p:blipFill>
        <p:spPr bwMode="auto">
          <a:xfrm>
            <a:off x="5643570" y="1214422"/>
            <a:ext cx="3333750" cy="2495550"/>
          </a:xfrm>
          <a:prstGeom prst="rect">
            <a:avLst/>
          </a:prstGeom>
          <a:noFill/>
          <a:ln w="9525">
            <a:noFill/>
            <a:miter lim="800000"/>
            <a:headEnd/>
            <a:tailEnd/>
          </a:ln>
        </p:spPr>
      </p:pic>
      <p:sp>
        <p:nvSpPr>
          <p:cNvPr id="2" name="Заголовок 1"/>
          <p:cNvSpPr>
            <a:spLocks noGrp="1"/>
          </p:cNvSpPr>
          <p:nvPr>
            <p:ph type="title"/>
          </p:nvPr>
        </p:nvSpPr>
        <p:spPr>
          <a:xfrm>
            <a:off x="457200" y="285728"/>
            <a:ext cx="8229600" cy="2214578"/>
          </a:xfrm>
        </p:spPr>
        <p:txBody>
          <a:bodyPr>
            <a:noAutofit/>
          </a:bodyPr>
          <a:lstStyle/>
          <a:p>
            <a:r>
              <a:rPr lang="ru-RU" sz="2800" dirty="0" smtClean="0">
                <a:solidFill>
                  <a:schemeClr val="accent3">
                    <a:lumMod val="75000"/>
                  </a:schemeClr>
                </a:solidFill>
              </a:rPr>
              <a:t>Волонтер </a:t>
            </a:r>
            <a:r>
              <a:rPr lang="ru-RU" sz="2800" dirty="0" err="1" smtClean="0">
                <a:solidFill>
                  <a:srgbClr val="CC0000"/>
                </a:solidFill>
              </a:rPr>
              <a:t>çыннисем</a:t>
            </a:r>
            <a:r>
              <a:rPr lang="ru-RU" sz="2800" dirty="0" smtClean="0">
                <a:solidFill>
                  <a:srgbClr val="CC0000"/>
                </a:solidFill>
              </a:rPr>
              <a:t> </a:t>
            </a:r>
            <a:r>
              <a:rPr lang="ru-RU" sz="2800" dirty="0" err="1" smtClean="0">
                <a:solidFill>
                  <a:srgbClr val="CC0000"/>
                </a:solidFill>
              </a:rPr>
              <a:t>малтан</a:t>
            </a:r>
            <a:r>
              <a:rPr lang="ru-RU" sz="2800" dirty="0" smtClean="0">
                <a:solidFill>
                  <a:srgbClr val="CC0000"/>
                </a:solidFill>
              </a:rPr>
              <a:t> та  </a:t>
            </a:r>
            <a:r>
              <a:rPr lang="ru-RU" sz="2800" dirty="0" err="1" smtClean="0">
                <a:solidFill>
                  <a:srgbClr val="CC0000"/>
                </a:solidFill>
              </a:rPr>
              <a:t>кама</a:t>
            </a:r>
            <a:r>
              <a:rPr lang="ru-RU" sz="2800" dirty="0" smtClean="0">
                <a:solidFill>
                  <a:srgbClr val="CC0000"/>
                </a:solidFill>
              </a:rPr>
              <a:t> </a:t>
            </a:r>
            <a:r>
              <a:rPr lang="ru-RU" sz="2800" dirty="0" err="1" smtClean="0">
                <a:solidFill>
                  <a:srgbClr val="CC0000"/>
                </a:solidFill>
              </a:rPr>
              <a:t>пулăшмалла</a:t>
            </a:r>
            <a:r>
              <a:rPr lang="ru-RU" sz="2800" dirty="0" smtClean="0">
                <a:solidFill>
                  <a:srgbClr val="CC0000"/>
                </a:solidFill>
              </a:rPr>
              <a:t>, </a:t>
            </a:r>
            <a:r>
              <a:rPr lang="ru-RU" sz="2800" dirty="0" err="1" smtClean="0">
                <a:solidFill>
                  <a:srgbClr val="CC0000"/>
                </a:solidFill>
              </a:rPr>
              <a:t>йывăр</a:t>
            </a:r>
            <a:r>
              <a:rPr lang="ru-RU" sz="2800" dirty="0" smtClean="0">
                <a:solidFill>
                  <a:srgbClr val="CC0000"/>
                </a:solidFill>
              </a:rPr>
              <a:t> </a:t>
            </a:r>
            <a:r>
              <a:rPr lang="ru-RU" sz="2800" dirty="0" err="1" smtClean="0">
                <a:solidFill>
                  <a:srgbClr val="CC0000"/>
                </a:solidFill>
              </a:rPr>
              <a:t>вăхăтсенче</a:t>
            </a:r>
            <a:r>
              <a:rPr lang="ru-RU" sz="2800" dirty="0" smtClean="0">
                <a:solidFill>
                  <a:srgbClr val="CC0000"/>
                </a:solidFill>
              </a:rPr>
              <a:t> </a:t>
            </a:r>
            <a:r>
              <a:rPr lang="ru-RU" sz="2800" dirty="0" err="1" smtClean="0">
                <a:solidFill>
                  <a:srgbClr val="CC0000"/>
                </a:solidFill>
              </a:rPr>
              <a:t>вěсем</a:t>
            </a:r>
            <a:r>
              <a:rPr lang="ru-RU" sz="2800" dirty="0" smtClean="0">
                <a:solidFill>
                  <a:srgbClr val="CC0000"/>
                </a:solidFill>
              </a:rPr>
              <a:t> </a:t>
            </a:r>
            <a:r>
              <a:rPr lang="ru-RU" sz="2800" dirty="0" err="1" smtClean="0">
                <a:solidFill>
                  <a:srgbClr val="CC0000"/>
                </a:solidFill>
              </a:rPr>
              <a:t>пурте</a:t>
            </a:r>
            <a:r>
              <a:rPr lang="ru-RU" sz="2800" dirty="0" smtClean="0">
                <a:solidFill>
                  <a:srgbClr val="CC0000"/>
                </a:solidFill>
              </a:rPr>
              <a:t> </a:t>
            </a:r>
            <a:r>
              <a:rPr lang="ru-RU" sz="2800" dirty="0" err="1" smtClean="0">
                <a:solidFill>
                  <a:srgbClr val="CC0000"/>
                </a:solidFill>
              </a:rPr>
              <a:t>харăс</a:t>
            </a:r>
            <a:r>
              <a:rPr lang="ru-RU" sz="2800" dirty="0" smtClean="0">
                <a:solidFill>
                  <a:srgbClr val="CC0000"/>
                </a:solidFill>
              </a:rPr>
              <a:t> </a:t>
            </a:r>
            <a:r>
              <a:rPr lang="ru-RU" sz="2800" dirty="0" err="1" smtClean="0">
                <a:solidFill>
                  <a:srgbClr val="CC0000"/>
                </a:solidFill>
              </a:rPr>
              <a:t>тăрса</a:t>
            </a:r>
            <a:r>
              <a:rPr lang="ru-RU" sz="2800" dirty="0" smtClean="0">
                <a:solidFill>
                  <a:srgbClr val="CC0000"/>
                </a:solidFill>
              </a:rPr>
              <a:t> </a:t>
            </a:r>
            <a:r>
              <a:rPr lang="ru-RU" sz="2800" dirty="0" err="1" smtClean="0">
                <a:solidFill>
                  <a:srgbClr val="CC0000"/>
                </a:solidFill>
              </a:rPr>
              <a:t>ялěпе</a:t>
            </a:r>
            <a:r>
              <a:rPr lang="ru-RU" sz="2800" dirty="0" smtClean="0">
                <a:solidFill>
                  <a:srgbClr val="CC0000"/>
                </a:solidFill>
              </a:rPr>
              <a:t> </a:t>
            </a:r>
            <a:r>
              <a:rPr lang="ru-RU" sz="2800" dirty="0" err="1" smtClean="0">
                <a:solidFill>
                  <a:srgbClr val="CC0000"/>
                </a:solidFill>
              </a:rPr>
              <a:t>пулăшма</a:t>
            </a:r>
            <a:r>
              <a:rPr lang="ru-RU" sz="2800" dirty="0" smtClean="0">
                <a:solidFill>
                  <a:srgbClr val="CC0000"/>
                </a:solidFill>
              </a:rPr>
              <a:t> </a:t>
            </a:r>
            <a:r>
              <a:rPr lang="ru-RU" sz="2800" dirty="0" err="1" smtClean="0">
                <a:solidFill>
                  <a:srgbClr val="CC0000"/>
                </a:solidFill>
              </a:rPr>
              <a:t>васканă</a:t>
            </a:r>
            <a:r>
              <a:rPr lang="ru-RU" sz="2800" dirty="0" smtClean="0">
                <a:solidFill>
                  <a:srgbClr val="CC0000"/>
                </a:solidFill>
              </a:rPr>
              <a:t>. </a:t>
            </a:r>
            <a:r>
              <a:rPr lang="ru-RU" sz="2800" dirty="0" err="1" smtClean="0">
                <a:solidFill>
                  <a:srgbClr val="CC0000"/>
                </a:solidFill>
              </a:rPr>
              <a:t>Пěр-пěрне</a:t>
            </a:r>
            <a:r>
              <a:rPr lang="ru-RU" sz="2800" dirty="0" smtClean="0">
                <a:solidFill>
                  <a:srgbClr val="CC0000"/>
                </a:solidFill>
              </a:rPr>
              <a:t> </a:t>
            </a:r>
            <a:r>
              <a:rPr lang="ru-RU" sz="2800" dirty="0" err="1" smtClean="0">
                <a:solidFill>
                  <a:srgbClr val="CC0000"/>
                </a:solidFill>
              </a:rPr>
              <a:t>нихăçан</a:t>
            </a:r>
            <a:r>
              <a:rPr lang="ru-RU" sz="2800" dirty="0" smtClean="0">
                <a:solidFill>
                  <a:srgbClr val="CC0000"/>
                </a:solidFill>
              </a:rPr>
              <a:t> та </a:t>
            </a:r>
            <a:r>
              <a:rPr lang="ru-RU" sz="2800" dirty="0" err="1" smtClean="0">
                <a:solidFill>
                  <a:srgbClr val="CC0000"/>
                </a:solidFill>
              </a:rPr>
              <a:t>йывăр</a:t>
            </a:r>
            <a:r>
              <a:rPr lang="ru-RU" sz="2800" dirty="0" smtClean="0">
                <a:solidFill>
                  <a:srgbClr val="CC0000"/>
                </a:solidFill>
              </a:rPr>
              <a:t> </a:t>
            </a:r>
            <a:r>
              <a:rPr lang="ru-RU" sz="2800" dirty="0" err="1" smtClean="0">
                <a:solidFill>
                  <a:srgbClr val="CC0000"/>
                </a:solidFill>
              </a:rPr>
              <a:t>вăхăтра</a:t>
            </a:r>
            <a:r>
              <a:rPr lang="ru-RU" sz="2800" dirty="0" smtClean="0">
                <a:solidFill>
                  <a:srgbClr val="CC0000"/>
                </a:solidFill>
              </a:rPr>
              <a:t> </a:t>
            </a:r>
            <a:r>
              <a:rPr lang="ru-RU" sz="2800" dirty="0" err="1" smtClean="0">
                <a:solidFill>
                  <a:srgbClr val="CC0000"/>
                </a:solidFill>
              </a:rPr>
              <a:t>пăрахман</a:t>
            </a:r>
            <a:r>
              <a:rPr lang="ru-RU" sz="2800" dirty="0" smtClean="0">
                <a:solidFill>
                  <a:srgbClr val="CC0000"/>
                </a:solidFill>
              </a:rPr>
              <a:t>. </a:t>
            </a:r>
            <a:r>
              <a:rPr lang="ru-RU" sz="2800" dirty="0" err="1" smtClean="0">
                <a:solidFill>
                  <a:srgbClr val="CC0000"/>
                </a:solidFill>
              </a:rPr>
              <a:t>Халě</a:t>
            </a:r>
            <a:r>
              <a:rPr lang="ru-RU" sz="2800" dirty="0" smtClean="0">
                <a:solidFill>
                  <a:srgbClr val="CC0000"/>
                </a:solidFill>
              </a:rPr>
              <a:t> те </a:t>
            </a:r>
            <a:r>
              <a:rPr lang="ru-RU" sz="2800" dirty="0" err="1" smtClean="0">
                <a:solidFill>
                  <a:srgbClr val="CC0000"/>
                </a:solidFill>
              </a:rPr>
              <a:t>вěсем</a:t>
            </a:r>
            <a:r>
              <a:rPr lang="ru-RU" sz="2800" dirty="0" smtClean="0">
                <a:solidFill>
                  <a:srgbClr val="CC0000"/>
                </a:solidFill>
              </a:rPr>
              <a:t> </a:t>
            </a:r>
            <a:r>
              <a:rPr lang="ru-RU" sz="2800" dirty="0" err="1" smtClean="0">
                <a:solidFill>
                  <a:srgbClr val="CC0000"/>
                </a:solidFill>
              </a:rPr>
              <a:t>пěр-пěрне</a:t>
            </a:r>
            <a:r>
              <a:rPr lang="ru-RU" sz="2800" dirty="0" smtClean="0">
                <a:solidFill>
                  <a:srgbClr val="CC0000"/>
                </a:solidFill>
              </a:rPr>
              <a:t> </a:t>
            </a:r>
            <a:r>
              <a:rPr lang="ru-RU" sz="2800" dirty="0" err="1" smtClean="0">
                <a:solidFill>
                  <a:srgbClr val="CC0000"/>
                </a:solidFill>
              </a:rPr>
              <a:t>ăнланса</a:t>
            </a:r>
            <a:r>
              <a:rPr lang="ru-RU" sz="2800" dirty="0" smtClean="0">
                <a:solidFill>
                  <a:srgbClr val="CC0000"/>
                </a:solidFill>
              </a:rPr>
              <a:t> </a:t>
            </a:r>
            <a:r>
              <a:rPr lang="ru-RU" sz="2800" dirty="0" err="1" smtClean="0">
                <a:solidFill>
                  <a:srgbClr val="CC0000"/>
                </a:solidFill>
              </a:rPr>
              <a:t>пулăшса</a:t>
            </a:r>
            <a:r>
              <a:rPr lang="ru-RU" sz="2800" dirty="0" smtClean="0">
                <a:solidFill>
                  <a:srgbClr val="CC0000"/>
                </a:solidFill>
              </a:rPr>
              <a:t> </a:t>
            </a:r>
            <a:r>
              <a:rPr lang="ru-RU" sz="2800" dirty="0" err="1" smtClean="0">
                <a:solidFill>
                  <a:srgbClr val="CC0000"/>
                </a:solidFill>
              </a:rPr>
              <a:t>пыраççě</a:t>
            </a:r>
            <a:r>
              <a:rPr lang="ru-RU" sz="2800" dirty="0" smtClean="0">
                <a:solidFill>
                  <a:srgbClr val="CC0000"/>
                </a:solidFill>
              </a:rPr>
              <a:t>. </a:t>
            </a:r>
            <a:r>
              <a:rPr lang="ru-RU" sz="2400" dirty="0" smtClean="0"/>
              <a:t/>
            </a:r>
            <a:br>
              <a:rPr lang="ru-RU" sz="2400" dirty="0" smtClean="0"/>
            </a:br>
            <a:endParaRPr lang="ru-RU" sz="2400" dirty="0"/>
          </a:p>
        </p:txBody>
      </p:sp>
      <p:pic>
        <p:nvPicPr>
          <p:cNvPr id="5" name="ctl00_MainBody_Form1_FormView1_Image1" descr="Присоединенное изображение"/>
          <p:cNvPicPr>
            <a:picLocks/>
          </p:cNvPicPr>
          <p:nvPr/>
        </p:nvPicPr>
        <p:blipFill>
          <a:blip r:embed="rId4"/>
          <a:srcRect/>
          <a:stretch>
            <a:fillRect/>
          </a:stretch>
        </p:blipFill>
        <p:spPr bwMode="auto">
          <a:xfrm>
            <a:off x="5143471" y="3571876"/>
            <a:ext cx="4000529" cy="2928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ctl00_MainBody_Form1_FormView1_Image1" descr="Присоединенное изображение"/>
          <p:cNvPicPr>
            <a:picLocks/>
          </p:cNvPicPr>
          <p:nvPr/>
        </p:nvPicPr>
        <p:blipFill>
          <a:blip r:embed="rId2"/>
          <a:srcRect/>
          <a:stretch>
            <a:fillRect/>
          </a:stretch>
        </p:blipFill>
        <p:spPr bwMode="auto">
          <a:xfrm>
            <a:off x="4167176" y="0"/>
            <a:ext cx="4976824" cy="3286148"/>
          </a:xfrm>
          <a:prstGeom prst="rect">
            <a:avLst/>
          </a:prstGeom>
          <a:noFill/>
          <a:ln w="9525">
            <a:noFill/>
            <a:miter lim="800000"/>
            <a:headEnd/>
            <a:tailEnd/>
          </a:ln>
        </p:spPr>
      </p:pic>
      <p:pic>
        <p:nvPicPr>
          <p:cNvPr id="5" name="ctl00_MainBody_Form1_FormView1_Image1" descr="Присоединенное изображение"/>
          <p:cNvPicPr>
            <a:picLocks noGrp="1"/>
          </p:cNvPicPr>
          <p:nvPr>
            <p:ph idx="1"/>
          </p:nvPr>
        </p:nvPicPr>
        <p:blipFill>
          <a:blip r:embed="rId3"/>
          <a:srcRect/>
          <a:stretch>
            <a:fillRect/>
          </a:stretch>
        </p:blipFill>
        <p:spPr bwMode="auto">
          <a:xfrm>
            <a:off x="0" y="285728"/>
            <a:ext cx="5310213" cy="4539476"/>
          </a:xfrm>
          <a:prstGeom prst="rect">
            <a:avLst/>
          </a:prstGeom>
          <a:noFill/>
          <a:ln w="9525">
            <a:noFill/>
            <a:miter lim="800000"/>
            <a:headEnd/>
            <a:tailEnd/>
          </a:ln>
        </p:spPr>
      </p:pic>
      <p:sp>
        <p:nvSpPr>
          <p:cNvPr id="3" name="Прямоугольник 2"/>
          <p:cNvSpPr/>
          <p:nvPr/>
        </p:nvSpPr>
        <p:spPr>
          <a:xfrm>
            <a:off x="2286000" y="2000240"/>
            <a:ext cx="6429404" cy="4401205"/>
          </a:xfrm>
          <a:prstGeom prst="rect">
            <a:avLst/>
          </a:prstGeom>
        </p:spPr>
        <p:txBody>
          <a:bodyPr wrap="square">
            <a:spAutoFit/>
          </a:bodyPr>
          <a:lstStyle/>
          <a:p>
            <a:endParaRPr lang="ru-RU" sz="2800" dirty="0" smtClean="0"/>
          </a:p>
          <a:p>
            <a:pPr algn="just"/>
            <a:endParaRPr lang="ru-RU" sz="2800" dirty="0" smtClean="0"/>
          </a:p>
          <a:p>
            <a:pPr algn="just"/>
            <a:endParaRPr lang="ru-RU" sz="2800" dirty="0" smtClean="0"/>
          </a:p>
          <a:p>
            <a:pPr algn="just"/>
            <a:r>
              <a:rPr lang="ru-RU" sz="2800" dirty="0" err="1" smtClean="0">
                <a:solidFill>
                  <a:srgbClr val="CC0000"/>
                </a:solidFill>
              </a:rPr>
              <a:t>Паянхи</a:t>
            </a:r>
            <a:r>
              <a:rPr lang="ru-RU" sz="2800" dirty="0" smtClean="0">
                <a:solidFill>
                  <a:srgbClr val="CC0000"/>
                </a:solidFill>
              </a:rPr>
              <a:t> куна </a:t>
            </a:r>
            <a:r>
              <a:rPr lang="ru-RU" sz="2800" dirty="0" err="1" smtClean="0">
                <a:solidFill>
                  <a:srgbClr val="CC0000"/>
                </a:solidFill>
              </a:rPr>
              <a:t>илсен</a:t>
            </a:r>
            <a:r>
              <a:rPr lang="ru-RU" sz="2800" dirty="0" smtClean="0">
                <a:solidFill>
                  <a:srgbClr val="CC0000"/>
                </a:solidFill>
              </a:rPr>
              <a:t> </a:t>
            </a:r>
            <a:r>
              <a:rPr lang="ru-RU" sz="2800" dirty="0" err="1" smtClean="0">
                <a:solidFill>
                  <a:schemeClr val="accent2">
                    <a:lumMod val="75000"/>
                  </a:schemeClr>
                </a:solidFill>
              </a:rPr>
              <a:t>Волонтерта</a:t>
            </a:r>
            <a:r>
              <a:rPr lang="ru-RU" sz="2800" dirty="0" smtClean="0">
                <a:solidFill>
                  <a:schemeClr val="accent2">
                    <a:lumMod val="75000"/>
                  </a:schemeClr>
                </a:solidFill>
              </a:rPr>
              <a:t> </a:t>
            </a:r>
            <a:r>
              <a:rPr lang="ru-RU" sz="2800" dirty="0" err="1" smtClean="0">
                <a:solidFill>
                  <a:srgbClr val="CC0000"/>
                </a:solidFill>
              </a:rPr>
              <a:t>ватă</a:t>
            </a:r>
            <a:r>
              <a:rPr lang="ru-RU" sz="2800" dirty="0" smtClean="0">
                <a:solidFill>
                  <a:srgbClr val="CC0000"/>
                </a:solidFill>
              </a:rPr>
              <a:t> </a:t>
            </a:r>
            <a:r>
              <a:rPr lang="ru-RU" sz="2800" dirty="0" err="1" smtClean="0">
                <a:solidFill>
                  <a:srgbClr val="CC0000"/>
                </a:solidFill>
              </a:rPr>
              <a:t>çынсем</a:t>
            </a:r>
            <a:r>
              <a:rPr lang="ru-RU" sz="2800" dirty="0" smtClean="0">
                <a:solidFill>
                  <a:srgbClr val="CC0000"/>
                </a:solidFill>
              </a:rPr>
              <a:t> </a:t>
            </a:r>
            <a:r>
              <a:rPr lang="ru-RU" sz="2800" dirty="0" err="1" smtClean="0">
                <a:solidFill>
                  <a:srgbClr val="CC0000"/>
                </a:solidFill>
              </a:rPr>
              <a:t>кăна</a:t>
            </a:r>
            <a:r>
              <a:rPr lang="ru-RU" sz="2800" dirty="0" smtClean="0">
                <a:solidFill>
                  <a:srgbClr val="CC0000"/>
                </a:solidFill>
              </a:rPr>
              <a:t> </a:t>
            </a:r>
            <a:r>
              <a:rPr lang="ru-RU" sz="2800" dirty="0" err="1" smtClean="0">
                <a:solidFill>
                  <a:srgbClr val="CC0000"/>
                </a:solidFill>
              </a:rPr>
              <a:t>мар</a:t>
            </a:r>
            <a:r>
              <a:rPr lang="ru-RU" sz="2800" dirty="0" smtClean="0">
                <a:solidFill>
                  <a:srgbClr val="CC0000"/>
                </a:solidFill>
              </a:rPr>
              <a:t>, </a:t>
            </a:r>
            <a:r>
              <a:rPr lang="en-US" sz="2800" dirty="0" smtClean="0">
                <a:solidFill>
                  <a:srgbClr val="CC0000"/>
                </a:solidFill>
              </a:rPr>
              <a:t>ç</a:t>
            </a:r>
            <a:r>
              <a:rPr lang="ru-RU" sz="2800" dirty="0" err="1" smtClean="0">
                <a:solidFill>
                  <a:srgbClr val="CC0000"/>
                </a:solidFill>
              </a:rPr>
              <a:t>амрăксем</a:t>
            </a:r>
            <a:r>
              <a:rPr lang="ru-RU" sz="2800" dirty="0" smtClean="0">
                <a:solidFill>
                  <a:srgbClr val="CC0000"/>
                </a:solidFill>
              </a:rPr>
              <a:t>  те  </a:t>
            </a:r>
            <a:r>
              <a:rPr lang="ru-RU" sz="2800" dirty="0" err="1" smtClean="0">
                <a:solidFill>
                  <a:srgbClr val="CC0000"/>
                </a:solidFill>
              </a:rPr>
              <a:t>пур</a:t>
            </a:r>
            <a:r>
              <a:rPr lang="ru-RU" sz="2800" dirty="0" smtClean="0">
                <a:solidFill>
                  <a:srgbClr val="CC0000"/>
                </a:solidFill>
              </a:rPr>
              <a:t>. </a:t>
            </a:r>
            <a:r>
              <a:rPr lang="ru-RU" sz="2800" dirty="0" err="1" smtClean="0">
                <a:solidFill>
                  <a:srgbClr val="CC0000"/>
                </a:solidFill>
              </a:rPr>
              <a:t>Вěсем</a:t>
            </a:r>
            <a:r>
              <a:rPr lang="ru-RU" sz="2800" dirty="0" smtClean="0">
                <a:solidFill>
                  <a:srgbClr val="CC0000"/>
                </a:solidFill>
              </a:rPr>
              <a:t> </a:t>
            </a:r>
            <a:r>
              <a:rPr lang="ru-RU" sz="2800" dirty="0" err="1" smtClean="0">
                <a:solidFill>
                  <a:srgbClr val="CC0000"/>
                </a:solidFill>
              </a:rPr>
              <a:t>газпа</a:t>
            </a:r>
            <a:r>
              <a:rPr lang="ru-RU" sz="2800" dirty="0" smtClean="0">
                <a:solidFill>
                  <a:srgbClr val="CC0000"/>
                </a:solidFill>
              </a:rPr>
              <a:t> асфальт яла </a:t>
            </a:r>
            <a:r>
              <a:rPr lang="ru-RU" sz="2800" dirty="0" err="1" smtClean="0">
                <a:solidFill>
                  <a:srgbClr val="CC0000"/>
                </a:solidFill>
              </a:rPr>
              <a:t>çитессе</a:t>
            </a:r>
            <a:r>
              <a:rPr lang="ru-RU" sz="2800" dirty="0" smtClean="0">
                <a:solidFill>
                  <a:srgbClr val="CC0000"/>
                </a:solidFill>
              </a:rPr>
              <a:t> </a:t>
            </a:r>
            <a:r>
              <a:rPr lang="ru-RU" sz="2800" dirty="0" err="1" smtClean="0">
                <a:solidFill>
                  <a:srgbClr val="CC0000"/>
                </a:solidFill>
              </a:rPr>
              <a:t>шутламан</a:t>
            </a:r>
            <a:r>
              <a:rPr lang="ru-RU" sz="2800" dirty="0" smtClean="0">
                <a:solidFill>
                  <a:srgbClr val="CC0000"/>
                </a:solidFill>
              </a:rPr>
              <a:t> та .  2004 </a:t>
            </a:r>
            <a:r>
              <a:rPr lang="ru-RU" sz="2800" dirty="0" err="1" smtClean="0">
                <a:solidFill>
                  <a:srgbClr val="CC0000"/>
                </a:solidFill>
              </a:rPr>
              <a:t>çулта</a:t>
            </a:r>
            <a:r>
              <a:rPr lang="ru-RU" sz="2800" dirty="0" smtClean="0">
                <a:solidFill>
                  <a:srgbClr val="CC0000"/>
                </a:solidFill>
              </a:rPr>
              <a:t>, </a:t>
            </a:r>
            <a:r>
              <a:rPr lang="ru-RU" sz="2800" dirty="0" err="1" smtClean="0">
                <a:solidFill>
                  <a:srgbClr val="CC0000"/>
                </a:solidFill>
              </a:rPr>
              <a:t>кěркунне</a:t>
            </a:r>
            <a:r>
              <a:rPr lang="ru-RU" sz="2800" dirty="0" smtClean="0">
                <a:solidFill>
                  <a:srgbClr val="CC0000"/>
                </a:solidFill>
              </a:rPr>
              <a:t>, </a:t>
            </a:r>
            <a:r>
              <a:rPr lang="ru-RU" sz="2800" dirty="0" err="1" smtClean="0">
                <a:solidFill>
                  <a:srgbClr val="CC0000"/>
                </a:solidFill>
              </a:rPr>
              <a:t>кăвак</a:t>
            </a:r>
            <a:r>
              <a:rPr lang="ru-RU" sz="2800" dirty="0" smtClean="0">
                <a:solidFill>
                  <a:srgbClr val="CC0000"/>
                </a:solidFill>
              </a:rPr>
              <a:t> </a:t>
            </a:r>
            <a:r>
              <a:rPr lang="ru-RU" sz="2800" dirty="0" err="1" smtClean="0">
                <a:solidFill>
                  <a:srgbClr val="CC0000"/>
                </a:solidFill>
              </a:rPr>
              <a:t>çулăм</a:t>
            </a:r>
            <a:r>
              <a:rPr lang="ru-RU" sz="2800" dirty="0" smtClean="0">
                <a:solidFill>
                  <a:srgbClr val="CC0000"/>
                </a:solidFill>
              </a:rPr>
              <a:t> </a:t>
            </a:r>
            <a:r>
              <a:rPr lang="ru-RU" sz="2800" dirty="0" err="1" smtClean="0">
                <a:solidFill>
                  <a:srgbClr val="CC0000"/>
                </a:solidFill>
              </a:rPr>
              <a:t>çитет</a:t>
            </a:r>
            <a:r>
              <a:rPr lang="ru-RU" sz="2800" dirty="0" smtClean="0">
                <a:solidFill>
                  <a:srgbClr val="CC0000"/>
                </a:solidFill>
              </a:rPr>
              <a:t>, 2007 </a:t>
            </a:r>
            <a:r>
              <a:rPr lang="ru-RU" sz="2800" dirty="0" err="1" smtClean="0">
                <a:solidFill>
                  <a:srgbClr val="CC0000"/>
                </a:solidFill>
              </a:rPr>
              <a:t>çулта</a:t>
            </a:r>
            <a:r>
              <a:rPr lang="ru-RU" sz="2800" dirty="0" smtClean="0">
                <a:solidFill>
                  <a:srgbClr val="CC0000"/>
                </a:solidFill>
              </a:rPr>
              <a:t> яла асфальт </a:t>
            </a:r>
            <a:r>
              <a:rPr lang="ru-RU" sz="2800" dirty="0" err="1" smtClean="0">
                <a:solidFill>
                  <a:srgbClr val="CC0000"/>
                </a:solidFill>
              </a:rPr>
              <a:t>сарса</a:t>
            </a:r>
            <a:r>
              <a:rPr lang="ru-RU" sz="2800" dirty="0" smtClean="0">
                <a:solidFill>
                  <a:srgbClr val="CC0000"/>
                </a:solidFill>
              </a:rPr>
              <a:t> </a:t>
            </a:r>
            <a:r>
              <a:rPr lang="ru-RU" sz="2800" dirty="0" err="1" smtClean="0">
                <a:solidFill>
                  <a:srgbClr val="CC0000"/>
                </a:solidFill>
              </a:rPr>
              <a:t>пачěç</a:t>
            </a:r>
            <a:r>
              <a:rPr lang="ru-RU" sz="2800" dirty="0" smtClean="0">
                <a:solidFill>
                  <a:srgbClr val="CC0000"/>
                </a:solidFill>
              </a:rPr>
              <a:t>. </a:t>
            </a:r>
            <a:r>
              <a:rPr lang="ru-RU" sz="2800" dirty="0" err="1" smtClean="0">
                <a:solidFill>
                  <a:srgbClr val="CC0000"/>
                </a:solidFill>
              </a:rPr>
              <a:t>Халě</a:t>
            </a:r>
            <a:r>
              <a:rPr lang="ru-RU" sz="2800" dirty="0" smtClean="0">
                <a:solidFill>
                  <a:srgbClr val="CC0000"/>
                </a:solidFill>
              </a:rPr>
              <a:t> Волонтер </a:t>
            </a:r>
            <a:r>
              <a:rPr lang="ru-RU" sz="2800" dirty="0" err="1" smtClean="0">
                <a:solidFill>
                  <a:srgbClr val="CC0000"/>
                </a:solidFill>
              </a:rPr>
              <a:t>ялěнче</a:t>
            </a:r>
            <a:r>
              <a:rPr lang="ru-RU" sz="2800" dirty="0" smtClean="0">
                <a:solidFill>
                  <a:srgbClr val="CC0000"/>
                </a:solidFill>
              </a:rPr>
              <a:t> 74 </a:t>
            </a:r>
            <a:r>
              <a:rPr lang="ru-RU" sz="2800" dirty="0" err="1" smtClean="0">
                <a:solidFill>
                  <a:srgbClr val="CC0000"/>
                </a:solidFill>
              </a:rPr>
              <a:t>çын</a:t>
            </a:r>
            <a:r>
              <a:rPr lang="ru-RU" sz="2800" dirty="0" smtClean="0">
                <a:solidFill>
                  <a:srgbClr val="CC0000"/>
                </a:solidFill>
              </a:rPr>
              <a:t> </a:t>
            </a:r>
            <a:r>
              <a:rPr lang="ru-RU" sz="2800" dirty="0" err="1" smtClean="0">
                <a:solidFill>
                  <a:srgbClr val="CC0000"/>
                </a:solidFill>
              </a:rPr>
              <a:t>пурăнать</a:t>
            </a:r>
            <a:r>
              <a:rPr lang="ru-RU" sz="2800" dirty="0" smtClean="0">
                <a:solidFill>
                  <a:srgbClr val="CC0000"/>
                </a:solidFill>
              </a:rPr>
              <a:t>.</a:t>
            </a:r>
            <a:endParaRPr lang="ru-RU" sz="2800" dirty="0">
              <a:solidFill>
                <a:srgbClr val="CC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75000"/>
              </a:schemeClr>
            </a:gs>
            <a:gs pos="50000">
              <a:schemeClr val="accent2">
                <a:lumMod val="20000"/>
                <a:lumOff val="8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ctl00_MainBody_Form1_FormView1_Image1" descr="Присоединенное изображение"/>
          <p:cNvPicPr/>
          <p:nvPr/>
        </p:nvPicPr>
        <p:blipFill>
          <a:blip r:embed="rId2"/>
          <a:srcRect/>
          <a:stretch>
            <a:fillRect/>
          </a:stretch>
        </p:blipFill>
        <p:spPr bwMode="auto">
          <a:xfrm>
            <a:off x="285720" y="0"/>
            <a:ext cx="4071966" cy="2786082"/>
          </a:xfrm>
          <a:prstGeom prst="rect">
            <a:avLst/>
          </a:prstGeom>
          <a:noFill/>
          <a:ln w="9525">
            <a:noFill/>
            <a:miter lim="800000"/>
            <a:headEnd/>
            <a:tailEnd/>
          </a:ln>
        </p:spPr>
      </p:pic>
      <p:sp>
        <p:nvSpPr>
          <p:cNvPr id="2" name="Заголовок 1"/>
          <p:cNvSpPr>
            <a:spLocks noGrp="1"/>
          </p:cNvSpPr>
          <p:nvPr>
            <p:ph type="title"/>
          </p:nvPr>
        </p:nvSpPr>
        <p:spPr>
          <a:xfrm>
            <a:off x="457200" y="2571744"/>
            <a:ext cx="3400420" cy="428628"/>
          </a:xfrm>
        </p:spPr>
        <p:txBody>
          <a:bodyPr>
            <a:noAutofit/>
          </a:bodyPr>
          <a:lstStyle/>
          <a:p>
            <a:pPr algn="l"/>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00B050"/>
                </a:solidFill>
              </a:rPr>
              <a:t/>
            </a:r>
            <a:br>
              <a:rPr lang="ru-RU" sz="2000" dirty="0" smtClean="0">
                <a:solidFill>
                  <a:srgbClr val="00B050"/>
                </a:solidFill>
              </a:rPr>
            </a:br>
            <a:r>
              <a:rPr lang="ru-RU" sz="2000" dirty="0" smtClean="0">
                <a:solidFill>
                  <a:srgbClr val="CC0000"/>
                </a:solidFill>
              </a:rPr>
              <a:t/>
            </a:r>
            <a:br>
              <a:rPr lang="ru-RU" sz="2000" dirty="0" smtClean="0">
                <a:solidFill>
                  <a:srgbClr val="CC0000"/>
                </a:solidFill>
              </a:rPr>
            </a:br>
            <a:r>
              <a:rPr lang="ru-RU" sz="2000" dirty="0" err="1" smtClean="0">
                <a:solidFill>
                  <a:srgbClr val="FFFF00"/>
                </a:solidFill>
              </a:rPr>
              <a:t>Çар</a:t>
            </a:r>
            <a:r>
              <a:rPr lang="vi-VN" sz="2000" dirty="0" smtClean="0">
                <a:solidFill>
                  <a:srgbClr val="FFFF00"/>
                </a:solidFill>
              </a:rPr>
              <a:t>ă</a:t>
            </a:r>
            <a:r>
              <a:rPr lang="ru-RU" sz="2000" dirty="0" err="1" smtClean="0">
                <a:solidFill>
                  <a:srgbClr val="FFFF00"/>
                </a:solidFill>
              </a:rPr>
              <a:t>кл</a:t>
            </a:r>
            <a:r>
              <a:rPr lang="vi-VN" sz="2000" dirty="0" smtClean="0">
                <a:solidFill>
                  <a:srgbClr val="FFFF00"/>
                </a:solidFill>
              </a:rPr>
              <a:t>ă</a:t>
            </a:r>
            <a:r>
              <a:rPr lang="ru-RU" sz="2000" dirty="0" smtClean="0">
                <a:solidFill>
                  <a:srgbClr val="FFFF00"/>
                </a:solidFill>
              </a:rPr>
              <a:t> поселок </a:t>
            </a:r>
            <a:r>
              <a:rPr lang="ru-RU" sz="2000" dirty="0" err="1" smtClean="0">
                <a:solidFill>
                  <a:srgbClr val="FFFF00"/>
                </a:solidFill>
              </a:rPr>
              <a:t>ятне</a:t>
            </a:r>
            <a:r>
              <a:rPr lang="ru-RU" sz="2000" dirty="0" smtClean="0">
                <a:solidFill>
                  <a:srgbClr val="FFFF00"/>
                </a:solidFill>
              </a:rPr>
              <a:t>  </a:t>
            </a:r>
            <a:r>
              <a:rPr lang="ru-RU" sz="2000" dirty="0" err="1" smtClean="0">
                <a:solidFill>
                  <a:srgbClr val="FFFF00"/>
                </a:solidFill>
              </a:rPr>
              <a:t>чукун</a:t>
            </a:r>
            <a:r>
              <a:rPr lang="ru-RU" sz="2000" dirty="0" smtClean="0">
                <a:solidFill>
                  <a:srgbClr val="FFFF00"/>
                </a:solidFill>
              </a:rPr>
              <a:t> </a:t>
            </a:r>
            <a:r>
              <a:rPr lang="en-US" sz="2000" dirty="0" smtClean="0">
                <a:solidFill>
                  <a:srgbClr val="FFFF00"/>
                </a:solidFill>
              </a:rPr>
              <a:t>ç</a:t>
            </a:r>
            <a:r>
              <a:rPr lang="ru-RU" sz="2000" dirty="0" err="1" smtClean="0">
                <a:solidFill>
                  <a:srgbClr val="FFFF00"/>
                </a:solidFill>
              </a:rPr>
              <a:t>ул</a:t>
            </a:r>
            <a:r>
              <a:rPr lang="ru-RU" sz="2000" dirty="0" smtClean="0">
                <a:solidFill>
                  <a:srgbClr val="FFFF00"/>
                </a:solidFill>
              </a:rPr>
              <a:t> </a:t>
            </a:r>
            <a:r>
              <a:rPr lang="ru-RU" sz="2000" dirty="0" err="1" smtClean="0">
                <a:solidFill>
                  <a:srgbClr val="FFFF00"/>
                </a:solidFill>
              </a:rPr>
              <a:t>разъездч</a:t>
            </a:r>
            <a:r>
              <a:rPr lang="vi-VN" sz="2000" dirty="0" smtClean="0">
                <a:solidFill>
                  <a:srgbClr val="FFFF00"/>
                </a:solidFill>
              </a:rPr>
              <a:t>ĕ</a:t>
            </a:r>
            <a:r>
              <a:rPr lang="ru-RU" sz="2000" dirty="0" err="1" smtClean="0">
                <a:solidFill>
                  <a:srgbClr val="FFFF00"/>
                </a:solidFill>
              </a:rPr>
              <a:t>н</a:t>
            </a:r>
            <a:r>
              <a:rPr lang="ru-RU" sz="2000" dirty="0" smtClean="0">
                <a:solidFill>
                  <a:srgbClr val="FFFF00"/>
                </a:solidFill>
              </a:rPr>
              <a:t> </a:t>
            </a:r>
            <a:r>
              <a:rPr lang="ru-RU" sz="2000" dirty="0" err="1" smtClean="0">
                <a:solidFill>
                  <a:srgbClr val="FFFF00"/>
                </a:solidFill>
              </a:rPr>
              <a:t>ят</a:t>
            </a:r>
            <a:r>
              <a:rPr lang="vi-VN" sz="2000" dirty="0" smtClean="0">
                <a:solidFill>
                  <a:srgbClr val="FFFF00"/>
                </a:solidFill>
              </a:rPr>
              <a:t>ĕ</a:t>
            </a:r>
            <a:r>
              <a:rPr lang="ru-RU" sz="2000" dirty="0" err="1" smtClean="0">
                <a:solidFill>
                  <a:srgbClr val="FFFF00"/>
                </a:solidFill>
              </a:rPr>
              <a:t>нчен</a:t>
            </a:r>
            <a:r>
              <a:rPr lang="ru-RU" sz="2000" dirty="0" smtClean="0">
                <a:solidFill>
                  <a:srgbClr val="FFFF00"/>
                </a:solidFill>
              </a:rPr>
              <a:t> </a:t>
            </a:r>
            <a:r>
              <a:rPr lang="ru-RU" sz="2000" dirty="0" err="1" smtClean="0">
                <a:solidFill>
                  <a:srgbClr val="FFFF00"/>
                </a:solidFill>
              </a:rPr>
              <a:t>илн</a:t>
            </a:r>
            <a:r>
              <a:rPr lang="vi-VN" sz="2000" dirty="0" smtClean="0">
                <a:solidFill>
                  <a:srgbClr val="FFFF00"/>
                </a:solidFill>
              </a:rPr>
              <a:t>ĕ</a:t>
            </a:r>
            <a:r>
              <a:rPr lang="ru-RU" sz="2000" dirty="0" smtClean="0">
                <a:solidFill>
                  <a:srgbClr val="FFFF00"/>
                </a:solidFill>
              </a:rPr>
              <a:t> .</a:t>
            </a:r>
            <a:r>
              <a:rPr lang="ru-RU" sz="2000" dirty="0" smtClean="0">
                <a:solidFill>
                  <a:srgbClr val="CC0000"/>
                </a:solidFill>
              </a:rPr>
              <a:t>Хал</a:t>
            </a:r>
            <a:r>
              <a:rPr lang="vi-VN" sz="2000" dirty="0" smtClean="0">
                <a:solidFill>
                  <a:srgbClr val="CC0000"/>
                </a:solidFill>
              </a:rPr>
              <a:t>ă</a:t>
            </a:r>
            <a:r>
              <a:rPr lang="ru-RU" sz="2000" dirty="0" err="1" smtClean="0">
                <a:solidFill>
                  <a:srgbClr val="CC0000"/>
                </a:solidFill>
              </a:rPr>
              <a:t>х</a:t>
            </a:r>
            <a:r>
              <a:rPr lang="ru-RU" sz="2000" dirty="0" smtClean="0">
                <a:solidFill>
                  <a:srgbClr val="CC0000"/>
                </a:solidFill>
              </a:rPr>
              <a:t> </a:t>
            </a:r>
            <a:r>
              <a:rPr lang="ru-RU" sz="2000" dirty="0" err="1" smtClean="0">
                <a:solidFill>
                  <a:srgbClr val="CC0000"/>
                </a:solidFill>
              </a:rPr>
              <a:t>йыш</a:t>
            </a:r>
            <a:r>
              <a:rPr lang="vi-VN" sz="2000" dirty="0" smtClean="0">
                <a:solidFill>
                  <a:srgbClr val="CC0000"/>
                </a:solidFill>
              </a:rPr>
              <a:t>ĕ</a:t>
            </a:r>
            <a:r>
              <a:rPr lang="ru-RU" sz="2000" dirty="0" smtClean="0">
                <a:solidFill>
                  <a:srgbClr val="CC0000"/>
                </a:solidFill>
              </a:rPr>
              <a:t> </a:t>
            </a:r>
            <a:r>
              <a:rPr lang="ru-RU" sz="2000" dirty="0" err="1" smtClean="0">
                <a:solidFill>
                  <a:srgbClr val="CC0000"/>
                </a:solidFill>
              </a:rPr>
              <a:t>куллен</a:t>
            </a:r>
            <a:r>
              <a:rPr lang="ru-RU" sz="2000" dirty="0" smtClean="0">
                <a:solidFill>
                  <a:srgbClr val="CC0000"/>
                </a:solidFill>
              </a:rPr>
              <a:t> </a:t>
            </a:r>
            <a:r>
              <a:rPr lang="vi-VN" sz="2000" dirty="0" smtClean="0">
                <a:solidFill>
                  <a:srgbClr val="CC0000"/>
                </a:solidFill>
              </a:rPr>
              <a:t>ÿ</a:t>
            </a:r>
            <a:r>
              <a:rPr lang="ru-RU" sz="2000" dirty="0" err="1" smtClean="0">
                <a:solidFill>
                  <a:srgbClr val="CC0000"/>
                </a:solidFill>
              </a:rPr>
              <a:t>ссе</a:t>
            </a:r>
            <a:r>
              <a:rPr lang="ru-RU" sz="2000" dirty="0" smtClean="0">
                <a:solidFill>
                  <a:srgbClr val="CC0000"/>
                </a:solidFill>
              </a:rPr>
              <a:t> </a:t>
            </a:r>
            <a:r>
              <a:rPr lang="ru-RU" sz="2000" dirty="0" err="1" smtClean="0">
                <a:solidFill>
                  <a:srgbClr val="CC0000"/>
                </a:solidFill>
              </a:rPr>
              <a:t>пын</a:t>
            </a:r>
            <a:r>
              <a:rPr lang="vi-VN" sz="2000" dirty="0" smtClean="0">
                <a:solidFill>
                  <a:srgbClr val="CC0000"/>
                </a:solidFill>
              </a:rPr>
              <a:t>ă</a:t>
            </a:r>
            <a:r>
              <a:rPr lang="ru-RU" sz="2000" dirty="0" smtClean="0">
                <a:solidFill>
                  <a:srgbClr val="CC0000"/>
                </a:solidFill>
              </a:rPr>
              <a:t>.Ч</a:t>
            </a:r>
            <a:r>
              <a:rPr lang="vi-VN" sz="2000" dirty="0" smtClean="0">
                <a:solidFill>
                  <a:srgbClr val="CC0000"/>
                </a:solidFill>
              </a:rPr>
              <a:t>ă</a:t>
            </a:r>
            <a:r>
              <a:rPr lang="ru-RU" sz="2000" dirty="0" err="1" smtClean="0">
                <a:solidFill>
                  <a:srgbClr val="CC0000"/>
                </a:solidFill>
              </a:rPr>
              <a:t>вашсемпе</a:t>
            </a:r>
            <a:r>
              <a:rPr lang="ru-RU" sz="2000" dirty="0" smtClean="0">
                <a:solidFill>
                  <a:srgbClr val="CC0000"/>
                </a:solidFill>
              </a:rPr>
              <a:t> </a:t>
            </a:r>
            <a:r>
              <a:rPr lang="ru-RU" sz="2000" dirty="0" err="1" smtClean="0">
                <a:solidFill>
                  <a:srgbClr val="CC0000"/>
                </a:solidFill>
              </a:rPr>
              <a:t>п</a:t>
            </a:r>
            <a:r>
              <a:rPr lang="en-US" sz="2000" dirty="0" smtClean="0">
                <a:solidFill>
                  <a:srgbClr val="CC0000"/>
                </a:solidFill>
              </a:rPr>
              <a:t>ĕ</a:t>
            </a:r>
            <a:r>
              <a:rPr lang="ru-RU" sz="2000" dirty="0" err="1" smtClean="0">
                <a:solidFill>
                  <a:srgbClr val="CC0000"/>
                </a:solidFill>
              </a:rPr>
              <a:t>рле</a:t>
            </a:r>
            <a:r>
              <a:rPr lang="ru-RU" sz="2000" dirty="0" smtClean="0">
                <a:solidFill>
                  <a:srgbClr val="CC0000"/>
                </a:solidFill>
              </a:rPr>
              <a:t> </a:t>
            </a:r>
            <a:r>
              <a:rPr lang="ru-RU" sz="2000" dirty="0" err="1" smtClean="0">
                <a:solidFill>
                  <a:srgbClr val="CC0000"/>
                </a:solidFill>
              </a:rPr>
              <a:t>выр</a:t>
            </a:r>
            <a:r>
              <a:rPr lang="vi-VN" sz="2000" dirty="0" smtClean="0">
                <a:solidFill>
                  <a:srgbClr val="CC0000"/>
                </a:solidFill>
              </a:rPr>
              <a:t>ă</a:t>
            </a:r>
            <a:r>
              <a:rPr lang="ru-RU" sz="2000" dirty="0" err="1" smtClean="0">
                <a:solidFill>
                  <a:srgbClr val="CC0000"/>
                </a:solidFill>
              </a:rPr>
              <a:t>ссем</a:t>
            </a:r>
            <a:r>
              <a:rPr lang="ru-RU" sz="2000" dirty="0" smtClean="0">
                <a:solidFill>
                  <a:srgbClr val="CC0000"/>
                </a:solidFill>
              </a:rPr>
              <a:t>, </a:t>
            </a:r>
            <a:r>
              <a:rPr lang="ru-RU" sz="2000" dirty="0" err="1" smtClean="0">
                <a:solidFill>
                  <a:srgbClr val="CC0000"/>
                </a:solidFill>
              </a:rPr>
              <a:t>ир</a:t>
            </a:r>
            <a:r>
              <a:rPr lang="en-US" sz="2000" dirty="0" smtClean="0">
                <a:solidFill>
                  <a:srgbClr val="CC0000"/>
                </a:solidFill>
              </a:rPr>
              <a:t>ç</a:t>
            </a:r>
            <a:r>
              <a:rPr lang="ru-RU" sz="2000" dirty="0" err="1" smtClean="0">
                <a:solidFill>
                  <a:srgbClr val="CC0000"/>
                </a:solidFill>
              </a:rPr>
              <a:t>есем</a:t>
            </a:r>
            <a:r>
              <a:rPr lang="ru-RU" sz="2000" dirty="0" smtClean="0">
                <a:solidFill>
                  <a:srgbClr val="CC0000"/>
                </a:solidFill>
              </a:rPr>
              <a:t>, </a:t>
            </a:r>
            <a:r>
              <a:rPr lang="ru-RU" sz="2000" dirty="0" err="1" smtClean="0">
                <a:solidFill>
                  <a:srgbClr val="CC0000"/>
                </a:solidFill>
              </a:rPr>
              <a:t>пушк</a:t>
            </a:r>
            <a:r>
              <a:rPr lang="vi-VN" sz="2000" dirty="0" smtClean="0">
                <a:solidFill>
                  <a:srgbClr val="CC0000"/>
                </a:solidFill>
              </a:rPr>
              <a:t>ă</a:t>
            </a:r>
            <a:r>
              <a:rPr lang="ru-RU" sz="2000" dirty="0" err="1" smtClean="0">
                <a:solidFill>
                  <a:srgbClr val="CC0000"/>
                </a:solidFill>
              </a:rPr>
              <a:t>ртсем</a:t>
            </a:r>
            <a:r>
              <a:rPr lang="ru-RU" sz="2000" dirty="0" smtClean="0">
                <a:solidFill>
                  <a:srgbClr val="CC0000"/>
                </a:solidFill>
              </a:rPr>
              <a:t>, </a:t>
            </a:r>
            <a:r>
              <a:rPr lang="ru-RU" sz="2000" dirty="0" err="1" smtClean="0">
                <a:solidFill>
                  <a:srgbClr val="CC0000"/>
                </a:solidFill>
              </a:rPr>
              <a:t>удмуртсем</a:t>
            </a:r>
            <a:r>
              <a:rPr lang="ru-RU" sz="2000" dirty="0" smtClean="0">
                <a:solidFill>
                  <a:srgbClr val="CC0000"/>
                </a:solidFill>
              </a:rPr>
              <a:t>, </a:t>
            </a:r>
            <a:r>
              <a:rPr lang="ru-RU" sz="2000" dirty="0" err="1" smtClean="0">
                <a:solidFill>
                  <a:srgbClr val="CC0000"/>
                </a:solidFill>
              </a:rPr>
              <a:t>тутарсем</a:t>
            </a:r>
            <a:r>
              <a:rPr lang="ru-RU" sz="2000" dirty="0" smtClean="0">
                <a:solidFill>
                  <a:srgbClr val="CC0000"/>
                </a:solidFill>
              </a:rPr>
              <a:t>, </a:t>
            </a:r>
            <a:r>
              <a:rPr lang="ru-RU" sz="2000" dirty="0" err="1" smtClean="0">
                <a:solidFill>
                  <a:srgbClr val="CC0000"/>
                </a:solidFill>
              </a:rPr>
              <a:t>еврейсем</a:t>
            </a:r>
            <a:r>
              <a:rPr lang="ru-RU" sz="2000" dirty="0" smtClean="0">
                <a:solidFill>
                  <a:srgbClr val="CC0000"/>
                </a:solidFill>
              </a:rPr>
              <a:t>, тата </a:t>
            </a:r>
            <a:r>
              <a:rPr lang="ru-RU" sz="2000" dirty="0" err="1" smtClean="0">
                <a:solidFill>
                  <a:srgbClr val="CC0000"/>
                </a:solidFill>
              </a:rPr>
              <a:t>ытти</a:t>
            </a:r>
            <a:r>
              <a:rPr lang="ru-RU" sz="2000" dirty="0" smtClean="0">
                <a:solidFill>
                  <a:srgbClr val="CC0000"/>
                </a:solidFill>
              </a:rPr>
              <a:t> </a:t>
            </a:r>
            <a:r>
              <a:rPr lang="ru-RU" sz="2000" dirty="0" err="1" smtClean="0">
                <a:solidFill>
                  <a:srgbClr val="CC0000"/>
                </a:solidFill>
              </a:rPr>
              <a:t>нацисем</a:t>
            </a:r>
            <a:r>
              <a:rPr lang="ru-RU" sz="2000" dirty="0" smtClean="0">
                <a:solidFill>
                  <a:srgbClr val="CC0000"/>
                </a:solidFill>
              </a:rPr>
              <a:t>  те </a:t>
            </a:r>
            <a:r>
              <a:rPr lang="ru-RU" sz="2000" dirty="0" err="1" smtClean="0">
                <a:solidFill>
                  <a:srgbClr val="CC0000"/>
                </a:solidFill>
              </a:rPr>
              <a:t>пулн</a:t>
            </a:r>
            <a:r>
              <a:rPr lang="vi-VN" sz="2000" dirty="0" smtClean="0">
                <a:solidFill>
                  <a:srgbClr val="CC0000"/>
                </a:solidFill>
              </a:rPr>
              <a:t>ă</a:t>
            </a:r>
            <a:r>
              <a:rPr lang="ru-RU" sz="2000" dirty="0" smtClean="0">
                <a:solidFill>
                  <a:srgbClr val="CC0000"/>
                </a:solidFill>
              </a:rPr>
              <a:t>.</a:t>
            </a:r>
            <a:r>
              <a:rPr lang="vi-VN" sz="2000" dirty="0" smtClean="0">
                <a:solidFill>
                  <a:srgbClr val="CC0000"/>
                </a:solidFill>
              </a:rPr>
              <a:t>Ĕç</a:t>
            </a:r>
            <a:r>
              <a:rPr lang="ru-RU" sz="2000" dirty="0" err="1" smtClean="0">
                <a:solidFill>
                  <a:srgbClr val="CC0000"/>
                </a:solidFill>
              </a:rPr>
              <a:t>лекенсем</a:t>
            </a:r>
            <a:r>
              <a:rPr lang="ru-RU" sz="2000" dirty="0" smtClean="0">
                <a:solidFill>
                  <a:srgbClr val="CC0000"/>
                </a:solidFill>
              </a:rPr>
              <a:t> </a:t>
            </a:r>
            <a:r>
              <a:rPr lang="ru-RU" sz="2000" dirty="0" err="1" smtClean="0">
                <a:solidFill>
                  <a:srgbClr val="CC0000"/>
                </a:solidFill>
              </a:rPr>
              <a:t>хушшинче</a:t>
            </a:r>
            <a:r>
              <a:rPr lang="ru-RU" sz="2000" dirty="0" smtClean="0">
                <a:solidFill>
                  <a:srgbClr val="CC0000"/>
                </a:solidFill>
              </a:rPr>
              <a:t> </a:t>
            </a:r>
            <a:r>
              <a:rPr lang="ru-RU" sz="2000" dirty="0" err="1" smtClean="0">
                <a:solidFill>
                  <a:srgbClr val="CC0000"/>
                </a:solidFill>
              </a:rPr>
              <a:t>тусл</a:t>
            </a:r>
            <a:r>
              <a:rPr lang="vi-VN" sz="2000" dirty="0" smtClean="0">
                <a:solidFill>
                  <a:srgbClr val="CC0000"/>
                </a:solidFill>
              </a:rPr>
              <a:t>ă</a:t>
            </a:r>
            <a:r>
              <a:rPr lang="ru-RU" sz="2000" dirty="0" err="1" smtClean="0">
                <a:solidFill>
                  <a:srgbClr val="CC0000"/>
                </a:solidFill>
              </a:rPr>
              <a:t>х</a:t>
            </a:r>
            <a:r>
              <a:rPr lang="ru-RU" sz="2000" dirty="0" smtClean="0">
                <a:solidFill>
                  <a:srgbClr val="CC0000"/>
                </a:solidFill>
              </a:rPr>
              <a:t> </a:t>
            </a:r>
            <a:r>
              <a:rPr lang="vi-VN" sz="2000" dirty="0" smtClean="0">
                <a:solidFill>
                  <a:srgbClr val="CC0000"/>
                </a:solidFill>
              </a:rPr>
              <a:t>ç</a:t>
            </a:r>
            <a:r>
              <a:rPr lang="ru-RU" sz="2000" dirty="0" err="1" smtClean="0">
                <a:solidFill>
                  <a:srgbClr val="CC0000"/>
                </a:solidFill>
              </a:rPr>
              <a:t>ултан</a:t>
            </a:r>
            <a:r>
              <a:rPr lang="ru-RU" sz="2000" dirty="0" smtClean="0">
                <a:solidFill>
                  <a:srgbClr val="CC0000"/>
                </a:solidFill>
              </a:rPr>
              <a:t> </a:t>
            </a:r>
            <a:r>
              <a:rPr lang="en-US" sz="2000" dirty="0" smtClean="0">
                <a:solidFill>
                  <a:srgbClr val="CC0000"/>
                </a:solidFill>
              </a:rPr>
              <a:t>ç</a:t>
            </a:r>
            <a:r>
              <a:rPr lang="ru-RU" sz="2000" dirty="0" err="1" smtClean="0">
                <a:solidFill>
                  <a:srgbClr val="CC0000"/>
                </a:solidFill>
              </a:rPr>
              <a:t>ул</a:t>
            </a:r>
            <a:r>
              <a:rPr lang="ru-RU" sz="2000" dirty="0" smtClean="0">
                <a:solidFill>
                  <a:srgbClr val="CC0000"/>
                </a:solidFill>
              </a:rPr>
              <a:t> </a:t>
            </a:r>
            <a:r>
              <a:rPr lang="en-US" sz="2000" dirty="0" smtClean="0">
                <a:solidFill>
                  <a:srgbClr val="CC0000"/>
                </a:solidFill>
              </a:rPr>
              <a:t>ç</a:t>
            </a:r>
            <a:r>
              <a:rPr lang="ru-RU" sz="2000" dirty="0" err="1" smtClean="0">
                <a:solidFill>
                  <a:srgbClr val="CC0000"/>
                </a:solidFill>
              </a:rPr>
              <a:t>ир</a:t>
            </a:r>
            <a:r>
              <a:rPr lang="en-US" sz="2000" dirty="0" smtClean="0">
                <a:solidFill>
                  <a:srgbClr val="CC0000"/>
                </a:solidFill>
              </a:rPr>
              <a:t>ĕ</a:t>
            </a:r>
            <a:r>
              <a:rPr lang="ru-RU" sz="2000" dirty="0" err="1" smtClean="0">
                <a:solidFill>
                  <a:srgbClr val="CC0000"/>
                </a:solidFill>
              </a:rPr>
              <a:t>ленсе</a:t>
            </a:r>
            <a:r>
              <a:rPr lang="ru-RU" sz="2000" dirty="0" smtClean="0">
                <a:solidFill>
                  <a:srgbClr val="CC0000"/>
                </a:solidFill>
              </a:rPr>
              <a:t> </a:t>
            </a:r>
            <a:r>
              <a:rPr lang="ru-RU" sz="2000" dirty="0" err="1" smtClean="0">
                <a:solidFill>
                  <a:srgbClr val="CC0000"/>
                </a:solidFill>
              </a:rPr>
              <a:t>пын</a:t>
            </a:r>
            <a:r>
              <a:rPr lang="vi-VN" sz="2000" dirty="0" smtClean="0">
                <a:solidFill>
                  <a:srgbClr val="CC0000"/>
                </a:solidFill>
              </a:rPr>
              <a:t>ă</a:t>
            </a:r>
            <a:r>
              <a:rPr lang="ru-RU" sz="2000" dirty="0" smtClean="0">
                <a:solidFill>
                  <a:srgbClr val="CC0000"/>
                </a:solidFill>
              </a:rPr>
              <a:t>. П</a:t>
            </a:r>
            <a:r>
              <a:rPr lang="en-US" sz="2000" dirty="0" smtClean="0">
                <a:solidFill>
                  <a:srgbClr val="CC0000"/>
                </a:solidFill>
              </a:rPr>
              <a:t>ĕ</a:t>
            </a:r>
            <a:r>
              <a:rPr lang="ru-RU" sz="2000" dirty="0" err="1" smtClean="0">
                <a:solidFill>
                  <a:srgbClr val="CC0000"/>
                </a:solidFill>
              </a:rPr>
              <a:t>рле</a:t>
            </a:r>
            <a:r>
              <a:rPr lang="ru-RU" sz="2000" dirty="0" smtClean="0">
                <a:solidFill>
                  <a:srgbClr val="CC0000"/>
                </a:solidFill>
              </a:rPr>
              <a:t> </a:t>
            </a:r>
            <a:r>
              <a:rPr lang="en-US" sz="2000" dirty="0" err="1" smtClean="0">
                <a:solidFill>
                  <a:srgbClr val="CC0000"/>
                </a:solidFill>
              </a:rPr>
              <a:t>ĕç</a:t>
            </a:r>
            <a:r>
              <a:rPr lang="ru-RU" sz="2000" dirty="0" smtClean="0">
                <a:solidFill>
                  <a:srgbClr val="CC0000"/>
                </a:solidFill>
              </a:rPr>
              <a:t>лен</a:t>
            </a:r>
            <a:r>
              <a:rPr lang="en-US" sz="2000" dirty="0" smtClean="0">
                <a:solidFill>
                  <a:srgbClr val="CC0000"/>
                </a:solidFill>
              </a:rPr>
              <a:t>ĕ</a:t>
            </a:r>
            <a:r>
              <a:rPr lang="ru-RU" sz="2000" dirty="0" smtClean="0">
                <a:solidFill>
                  <a:srgbClr val="CC0000"/>
                </a:solidFill>
              </a:rPr>
              <a:t>, кану в</a:t>
            </a:r>
            <a:r>
              <a:rPr lang="vi-VN" sz="2000" dirty="0" smtClean="0">
                <a:solidFill>
                  <a:srgbClr val="CC0000"/>
                </a:solidFill>
              </a:rPr>
              <a:t>ă</a:t>
            </a:r>
            <a:r>
              <a:rPr lang="ru-RU" sz="2000" dirty="0" err="1" smtClean="0">
                <a:solidFill>
                  <a:srgbClr val="CC0000"/>
                </a:solidFill>
              </a:rPr>
              <a:t>х</a:t>
            </a:r>
            <a:r>
              <a:rPr lang="vi-VN" sz="2000" dirty="0" smtClean="0">
                <a:solidFill>
                  <a:srgbClr val="CC0000"/>
                </a:solidFill>
              </a:rPr>
              <a:t>ă</a:t>
            </a:r>
            <a:r>
              <a:rPr lang="ru-RU" sz="2000" dirty="0" smtClean="0">
                <a:solidFill>
                  <a:srgbClr val="CC0000"/>
                </a:solidFill>
              </a:rPr>
              <a:t>ч</a:t>
            </a:r>
            <a:r>
              <a:rPr lang="en-US" sz="2000" dirty="0" smtClean="0">
                <a:solidFill>
                  <a:srgbClr val="CC0000"/>
                </a:solidFill>
              </a:rPr>
              <a:t>ĕ</a:t>
            </a:r>
            <a:r>
              <a:rPr lang="ru-RU" sz="2000" dirty="0" smtClean="0">
                <a:solidFill>
                  <a:srgbClr val="CC0000"/>
                </a:solidFill>
              </a:rPr>
              <a:t>сене, </a:t>
            </a:r>
            <a:r>
              <a:rPr lang="ru-RU" sz="2000" dirty="0" err="1" smtClean="0">
                <a:solidFill>
                  <a:srgbClr val="CC0000"/>
                </a:solidFill>
              </a:rPr>
              <a:t>уявсене</a:t>
            </a:r>
            <a:r>
              <a:rPr lang="ru-RU" sz="2000" dirty="0" smtClean="0">
                <a:solidFill>
                  <a:srgbClr val="CC0000"/>
                </a:solidFill>
              </a:rPr>
              <a:t> те </a:t>
            </a:r>
            <a:r>
              <a:rPr lang="ru-RU" sz="2000" dirty="0" err="1" smtClean="0">
                <a:solidFill>
                  <a:srgbClr val="CC0000"/>
                </a:solidFill>
              </a:rPr>
              <a:t>п</a:t>
            </a:r>
            <a:r>
              <a:rPr lang="en-US" sz="2000" dirty="0" smtClean="0">
                <a:solidFill>
                  <a:srgbClr val="CC0000"/>
                </a:solidFill>
              </a:rPr>
              <a:t>ĕ</a:t>
            </a:r>
            <a:r>
              <a:rPr lang="ru-RU" sz="2000" dirty="0" err="1" smtClean="0">
                <a:solidFill>
                  <a:srgbClr val="CC0000"/>
                </a:solidFill>
              </a:rPr>
              <a:t>рле</a:t>
            </a:r>
            <a:r>
              <a:rPr lang="ru-RU" sz="2000" dirty="0" smtClean="0">
                <a:solidFill>
                  <a:srgbClr val="CC0000"/>
                </a:solidFill>
              </a:rPr>
              <a:t> </a:t>
            </a:r>
            <a:r>
              <a:rPr lang="ru-RU" sz="2000" dirty="0" err="1" smtClean="0">
                <a:solidFill>
                  <a:srgbClr val="CC0000"/>
                </a:solidFill>
              </a:rPr>
              <a:t>сав</a:t>
            </a:r>
            <a:r>
              <a:rPr lang="vi-VN" sz="2000" dirty="0" smtClean="0">
                <a:solidFill>
                  <a:srgbClr val="CC0000"/>
                </a:solidFill>
              </a:rPr>
              <a:t>ă</a:t>
            </a:r>
            <a:r>
              <a:rPr lang="ru-RU" sz="2000" dirty="0" err="1" smtClean="0">
                <a:solidFill>
                  <a:srgbClr val="CC0000"/>
                </a:solidFill>
              </a:rPr>
              <a:t>н</a:t>
            </a:r>
            <a:r>
              <a:rPr lang="vi-VN" sz="2000" dirty="0" smtClean="0">
                <a:solidFill>
                  <a:srgbClr val="CC0000"/>
                </a:solidFill>
              </a:rPr>
              <a:t>ăç</a:t>
            </a:r>
            <a:r>
              <a:rPr lang="ru-RU" sz="2000" dirty="0" smtClean="0">
                <a:solidFill>
                  <a:srgbClr val="CC0000"/>
                </a:solidFill>
              </a:rPr>
              <a:t>л</a:t>
            </a:r>
            <a:r>
              <a:rPr lang="vi-VN" sz="2000" dirty="0" smtClean="0">
                <a:solidFill>
                  <a:srgbClr val="CC0000"/>
                </a:solidFill>
              </a:rPr>
              <a:t>ă</a:t>
            </a:r>
            <a:r>
              <a:rPr lang="ru-RU" sz="2000" dirty="0" err="1" smtClean="0">
                <a:solidFill>
                  <a:srgbClr val="CC0000"/>
                </a:solidFill>
              </a:rPr>
              <a:t>н</a:t>
            </a:r>
            <a:r>
              <a:rPr lang="ru-RU" sz="2000" dirty="0" smtClean="0">
                <a:solidFill>
                  <a:srgbClr val="CC0000"/>
                </a:solidFill>
              </a:rPr>
              <a:t> </a:t>
            </a:r>
            <a:r>
              <a:rPr lang="ru-RU" sz="2000" dirty="0" err="1" smtClean="0">
                <a:solidFill>
                  <a:srgbClr val="CC0000"/>
                </a:solidFill>
              </a:rPr>
              <a:t>ирттерн</a:t>
            </a:r>
            <a:r>
              <a:rPr lang="en-US" sz="2000" dirty="0" smtClean="0">
                <a:solidFill>
                  <a:srgbClr val="CC0000"/>
                </a:solidFill>
              </a:rPr>
              <a:t>ĕ</a:t>
            </a:r>
            <a:r>
              <a:rPr lang="ru-RU" sz="2000" dirty="0" smtClean="0">
                <a:solidFill>
                  <a:srgbClr val="CC0000"/>
                </a:solidFill>
              </a:rPr>
              <a:t>.</a:t>
            </a:r>
            <a:endParaRPr lang="ru-RU" sz="2000" dirty="0">
              <a:solidFill>
                <a:srgbClr val="CC0000"/>
              </a:solidFill>
            </a:endParaRPr>
          </a:p>
        </p:txBody>
      </p:sp>
      <p:pic>
        <p:nvPicPr>
          <p:cNvPr id="5" name="Picture 1" descr="F:\фото буртасы\IMG_3238.jpg"/>
          <p:cNvPicPr>
            <a:picLocks noChangeAspect="1" noChangeArrowheads="1"/>
          </p:cNvPicPr>
          <p:nvPr/>
        </p:nvPicPr>
        <p:blipFill>
          <a:blip r:embed="rId3" cstate="print"/>
          <a:srcRect/>
          <a:stretch>
            <a:fillRect/>
          </a:stretch>
        </p:blipFill>
        <p:spPr bwMode="auto">
          <a:xfrm rot="6132343">
            <a:off x="3966149" y="751294"/>
            <a:ext cx="4579807" cy="3770957"/>
          </a:xfrm>
          <a:prstGeom prst="rect">
            <a:avLst/>
          </a:prstGeom>
          <a:noFill/>
        </p:spPr>
      </p:pic>
      <p:pic>
        <p:nvPicPr>
          <p:cNvPr id="6" name="ctl00_MainBody_Form1_FormView1_Image1" descr="Присоединенное изображение"/>
          <p:cNvPicPr>
            <a:picLocks noGrp="1"/>
          </p:cNvPicPr>
          <p:nvPr>
            <p:ph idx="1"/>
          </p:nvPr>
        </p:nvPicPr>
        <p:blipFill>
          <a:blip r:embed="rId4"/>
          <a:srcRect/>
          <a:stretch>
            <a:fillRect/>
          </a:stretch>
        </p:blipFill>
        <p:spPr bwMode="auto">
          <a:xfrm>
            <a:off x="4143340" y="3286124"/>
            <a:ext cx="5000660"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60000"/>
                <a:lumOff val="40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solidFill>
                  <a:srgbClr val="FF0000"/>
                </a:solidFill>
              </a:rPr>
              <a:t>Ик</a:t>
            </a:r>
            <a:r>
              <a:rPr lang="en-US" sz="2800" dirty="0" smtClean="0">
                <a:solidFill>
                  <a:srgbClr val="FF0000"/>
                </a:solidFill>
              </a:rPr>
              <a:t>ĕ</a:t>
            </a:r>
            <a:r>
              <a:rPr lang="ru-RU" sz="2800" dirty="0" smtClean="0">
                <a:solidFill>
                  <a:srgbClr val="FF0000"/>
                </a:solidFill>
              </a:rPr>
              <a:t> </a:t>
            </a:r>
            <a:r>
              <a:rPr lang="en-US" sz="2800" dirty="0" smtClean="0">
                <a:solidFill>
                  <a:srgbClr val="FF0000"/>
                </a:solidFill>
              </a:rPr>
              <a:t>ç</a:t>
            </a:r>
            <a:r>
              <a:rPr lang="ru-RU" sz="2800" dirty="0" err="1" smtClean="0">
                <a:solidFill>
                  <a:srgbClr val="FF0000"/>
                </a:solidFill>
              </a:rPr>
              <a:t>ырма</a:t>
            </a:r>
            <a:r>
              <a:rPr lang="ru-RU" sz="2800" dirty="0" smtClean="0">
                <a:solidFill>
                  <a:srgbClr val="FF0000"/>
                </a:solidFill>
              </a:rPr>
              <a:t> </a:t>
            </a:r>
            <a:r>
              <a:rPr lang="ru-RU" sz="2800" dirty="0" err="1" smtClean="0">
                <a:solidFill>
                  <a:srgbClr val="FF0000"/>
                </a:solidFill>
              </a:rPr>
              <a:t>хушшинче</a:t>
            </a:r>
            <a:r>
              <a:rPr lang="ru-RU" sz="2800" dirty="0" smtClean="0">
                <a:solidFill>
                  <a:srgbClr val="FF0000"/>
                </a:solidFill>
              </a:rPr>
              <a:t> К</a:t>
            </a:r>
            <a:r>
              <a:rPr lang="en-US" sz="2800" dirty="0" smtClean="0">
                <a:solidFill>
                  <a:srgbClr val="FF0000"/>
                </a:solidFill>
              </a:rPr>
              <a:t>ĕ</a:t>
            </a:r>
            <a:r>
              <a:rPr lang="ru-RU" sz="2800" dirty="0" smtClean="0">
                <a:solidFill>
                  <a:srgbClr val="FF0000"/>
                </a:solidFill>
              </a:rPr>
              <a:t>перл</a:t>
            </a:r>
            <a:r>
              <a:rPr lang="en-US" sz="2800" dirty="0" smtClean="0">
                <a:solidFill>
                  <a:srgbClr val="FF0000"/>
                </a:solidFill>
              </a:rPr>
              <a:t>ĕ</a:t>
            </a:r>
            <a:r>
              <a:rPr lang="ru-RU" sz="2800" dirty="0" smtClean="0">
                <a:solidFill>
                  <a:srgbClr val="FF0000"/>
                </a:solidFill>
              </a:rPr>
              <a:t> К</a:t>
            </a:r>
            <a:r>
              <a:rPr lang="en-US" sz="2800" dirty="0" smtClean="0">
                <a:solidFill>
                  <a:srgbClr val="FF0000"/>
                </a:solidFill>
              </a:rPr>
              <a:t>ÿ</a:t>
            </a:r>
            <a:r>
              <a:rPr lang="ru-RU" sz="2800" dirty="0" err="1" smtClean="0">
                <a:solidFill>
                  <a:srgbClr val="FF0000"/>
                </a:solidFill>
              </a:rPr>
              <a:t>лх</a:t>
            </a:r>
            <a:r>
              <a:rPr lang="en-US" sz="2800" dirty="0" smtClean="0">
                <a:solidFill>
                  <a:srgbClr val="FF0000"/>
                </a:solidFill>
              </a:rPr>
              <a:t>ĕ</a:t>
            </a:r>
            <a:r>
              <a:rPr lang="ru-RU" sz="2800" dirty="0" err="1" smtClean="0">
                <a:solidFill>
                  <a:srgbClr val="FF0000"/>
                </a:solidFill>
              </a:rPr>
              <a:t>рри</a:t>
            </a:r>
            <a:r>
              <a:rPr lang="ru-RU" sz="2800" dirty="0" smtClean="0">
                <a:solidFill>
                  <a:srgbClr val="FF0000"/>
                </a:solidFill>
              </a:rPr>
              <a:t> </a:t>
            </a:r>
            <a:r>
              <a:rPr lang="ru-RU" sz="2800" dirty="0" err="1" smtClean="0">
                <a:solidFill>
                  <a:srgbClr val="FF0000"/>
                </a:solidFill>
              </a:rPr>
              <a:t>вырна</a:t>
            </a:r>
            <a:r>
              <a:rPr lang="en-US" sz="2800" dirty="0" smtClean="0">
                <a:solidFill>
                  <a:srgbClr val="FF0000"/>
                </a:solidFill>
              </a:rPr>
              <a:t>ç</a:t>
            </a:r>
            <a:r>
              <a:rPr lang="ru-RU" sz="2800" dirty="0" err="1" smtClean="0">
                <a:solidFill>
                  <a:srgbClr val="FF0000"/>
                </a:solidFill>
              </a:rPr>
              <a:t>н</a:t>
            </a:r>
            <a:r>
              <a:rPr lang="vi-VN" sz="2800" dirty="0" smtClean="0">
                <a:solidFill>
                  <a:srgbClr val="FF0000"/>
                </a:solidFill>
              </a:rPr>
              <a:t>ă</a:t>
            </a:r>
            <a:r>
              <a:rPr lang="ru-RU" sz="2800" dirty="0" smtClean="0">
                <a:solidFill>
                  <a:srgbClr val="FF0000"/>
                </a:solidFill>
              </a:rPr>
              <a:t>. </a:t>
            </a:r>
            <a:r>
              <a:rPr lang="ru-RU" sz="2800" dirty="0" err="1" smtClean="0">
                <a:solidFill>
                  <a:srgbClr val="FF0000"/>
                </a:solidFill>
              </a:rPr>
              <a:t>Апла</a:t>
            </a:r>
            <a:r>
              <a:rPr lang="ru-RU" sz="2800" dirty="0" smtClean="0">
                <a:solidFill>
                  <a:srgbClr val="FF0000"/>
                </a:solidFill>
              </a:rPr>
              <a:t> </a:t>
            </a:r>
            <a:r>
              <a:rPr lang="ru-RU" sz="2800" dirty="0" err="1" smtClean="0">
                <a:solidFill>
                  <a:srgbClr val="FF0000"/>
                </a:solidFill>
              </a:rPr>
              <a:t>пулин</a:t>
            </a:r>
            <a:r>
              <a:rPr lang="ru-RU" sz="2800" dirty="0" smtClean="0">
                <a:solidFill>
                  <a:srgbClr val="FF0000"/>
                </a:solidFill>
              </a:rPr>
              <a:t> те  т</a:t>
            </a:r>
            <a:r>
              <a:rPr lang="en-US" sz="2800" dirty="0" smtClean="0">
                <a:solidFill>
                  <a:srgbClr val="FF0000"/>
                </a:solidFill>
              </a:rPr>
              <a:t>ĕ</a:t>
            </a:r>
            <a:r>
              <a:rPr lang="ru-RU" sz="2800" dirty="0" err="1" smtClean="0">
                <a:solidFill>
                  <a:srgbClr val="FF0000"/>
                </a:solidFill>
              </a:rPr>
              <a:t>рл</a:t>
            </a:r>
            <a:r>
              <a:rPr lang="en-US" sz="2800" dirty="0" smtClean="0">
                <a:solidFill>
                  <a:srgbClr val="FF0000"/>
                </a:solidFill>
              </a:rPr>
              <a:t>ĕ</a:t>
            </a:r>
            <a:r>
              <a:rPr lang="ru-RU" sz="2800" dirty="0" smtClean="0">
                <a:solidFill>
                  <a:srgbClr val="FF0000"/>
                </a:solidFill>
              </a:rPr>
              <a:t> </a:t>
            </a:r>
            <a:r>
              <a:rPr lang="ru-RU" sz="2800" dirty="0" err="1" smtClean="0">
                <a:solidFill>
                  <a:srgbClr val="FF0000"/>
                </a:solidFill>
              </a:rPr>
              <a:t>йышши</a:t>
            </a:r>
            <a:r>
              <a:rPr lang="ru-RU" sz="2800" dirty="0" smtClean="0">
                <a:solidFill>
                  <a:srgbClr val="FF0000"/>
                </a:solidFill>
              </a:rPr>
              <a:t> </a:t>
            </a:r>
            <a:r>
              <a:rPr lang="ru-RU" sz="2800" dirty="0" err="1" smtClean="0">
                <a:solidFill>
                  <a:srgbClr val="FF0000"/>
                </a:solidFill>
              </a:rPr>
              <a:t>транспортпа</a:t>
            </a:r>
            <a:r>
              <a:rPr lang="ru-RU" sz="2800" dirty="0" smtClean="0">
                <a:solidFill>
                  <a:srgbClr val="FF0000"/>
                </a:solidFill>
              </a:rPr>
              <a:t> яла </a:t>
            </a:r>
            <a:r>
              <a:rPr lang="ru-RU" sz="2800" dirty="0" err="1" smtClean="0">
                <a:solidFill>
                  <a:srgbClr val="FF0000"/>
                </a:solidFill>
              </a:rPr>
              <a:t>п</a:t>
            </a:r>
            <a:r>
              <a:rPr lang="en-US" sz="2800" dirty="0" smtClean="0">
                <a:solidFill>
                  <a:srgbClr val="FF0000"/>
                </a:solidFill>
              </a:rPr>
              <a:t>ĕ</a:t>
            </a:r>
            <a:r>
              <a:rPr lang="ru-RU" sz="2800" dirty="0" err="1" smtClean="0">
                <a:solidFill>
                  <a:srgbClr val="FF0000"/>
                </a:solidFill>
              </a:rPr>
              <a:t>р</a:t>
            </a:r>
            <a:r>
              <a:rPr lang="ru-RU" sz="2800" dirty="0" smtClean="0">
                <a:solidFill>
                  <a:srgbClr val="FF0000"/>
                </a:solidFill>
              </a:rPr>
              <a:t> ч</a:t>
            </a:r>
            <a:r>
              <a:rPr lang="vi-VN" sz="2800" dirty="0" smtClean="0">
                <a:solidFill>
                  <a:srgbClr val="FF0000"/>
                </a:solidFill>
              </a:rPr>
              <a:t>ă</a:t>
            </a:r>
            <a:r>
              <a:rPr lang="ru-RU" sz="2800" dirty="0" err="1" smtClean="0">
                <a:solidFill>
                  <a:srgbClr val="FF0000"/>
                </a:solidFill>
              </a:rPr>
              <a:t>рмавс</a:t>
            </a:r>
            <a:r>
              <a:rPr lang="vi-VN" sz="2800" dirty="0" smtClean="0">
                <a:solidFill>
                  <a:srgbClr val="FF0000"/>
                </a:solidFill>
              </a:rPr>
              <a:t>ă</a:t>
            </a:r>
            <a:r>
              <a:rPr lang="ru-RU" sz="2800" dirty="0" err="1" smtClean="0">
                <a:solidFill>
                  <a:srgbClr val="FF0000"/>
                </a:solidFill>
              </a:rPr>
              <a:t>р</a:t>
            </a:r>
            <a:r>
              <a:rPr lang="ru-RU" sz="2800" dirty="0" smtClean="0">
                <a:solidFill>
                  <a:srgbClr val="FF0000"/>
                </a:solidFill>
              </a:rPr>
              <a:t> к</a:t>
            </a:r>
            <a:r>
              <a:rPr lang="en-US" sz="2800" dirty="0" smtClean="0">
                <a:solidFill>
                  <a:srgbClr val="FF0000"/>
                </a:solidFill>
              </a:rPr>
              <a:t>ĕ</a:t>
            </a:r>
            <a:r>
              <a:rPr lang="ru-RU" sz="2800" dirty="0" err="1" smtClean="0">
                <a:solidFill>
                  <a:srgbClr val="FF0000"/>
                </a:solidFill>
              </a:rPr>
              <a:t>рсе</a:t>
            </a:r>
            <a:r>
              <a:rPr lang="ru-RU" sz="2800" dirty="0" smtClean="0">
                <a:solidFill>
                  <a:srgbClr val="FF0000"/>
                </a:solidFill>
              </a:rPr>
              <a:t> </a:t>
            </a:r>
            <a:r>
              <a:rPr lang="ru-RU" sz="2800" dirty="0" err="1" smtClean="0">
                <a:solidFill>
                  <a:srgbClr val="FF0000"/>
                </a:solidFill>
              </a:rPr>
              <a:t>тухма</a:t>
            </a:r>
            <a:r>
              <a:rPr lang="ru-RU" sz="2800" dirty="0" smtClean="0">
                <a:solidFill>
                  <a:srgbClr val="FF0000"/>
                </a:solidFill>
              </a:rPr>
              <a:t> </a:t>
            </a:r>
            <a:r>
              <a:rPr lang="ru-RU" sz="2800" dirty="0" err="1" smtClean="0">
                <a:solidFill>
                  <a:srgbClr val="FF0000"/>
                </a:solidFill>
              </a:rPr>
              <a:t>пулать</a:t>
            </a:r>
            <a:r>
              <a:rPr lang="ru-RU" sz="2800" dirty="0" smtClean="0">
                <a:solidFill>
                  <a:srgbClr val="FF0000"/>
                </a:solidFill>
              </a:rPr>
              <a:t>: </a:t>
            </a:r>
            <a:r>
              <a:rPr lang="en-US" sz="2800" dirty="0" smtClean="0">
                <a:solidFill>
                  <a:srgbClr val="FF0000"/>
                </a:solidFill>
              </a:rPr>
              <a:t>ç</a:t>
            </a:r>
            <a:r>
              <a:rPr lang="ru-RU" sz="2800" dirty="0" err="1" smtClean="0">
                <a:solidFill>
                  <a:srgbClr val="FF0000"/>
                </a:solidFill>
              </a:rPr>
              <a:t>ырмасемурл</a:t>
            </a:r>
            <a:r>
              <a:rPr lang="vi-VN" sz="2800" dirty="0" smtClean="0">
                <a:solidFill>
                  <a:srgbClr val="FF0000"/>
                </a:solidFill>
              </a:rPr>
              <a:t>ă</a:t>
            </a:r>
            <a:r>
              <a:rPr lang="ru-RU" sz="2800" dirty="0" smtClean="0">
                <a:solidFill>
                  <a:srgbClr val="FF0000"/>
                </a:solidFill>
              </a:rPr>
              <a:t> к</a:t>
            </a:r>
            <a:r>
              <a:rPr lang="en-US" sz="2800" dirty="0" smtClean="0">
                <a:solidFill>
                  <a:srgbClr val="FF0000"/>
                </a:solidFill>
              </a:rPr>
              <a:t>ĕ</a:t>
            </a:r>
            <a:r>
              <a:rPr lang="ru-RU" sz="2800" dirty="0" err="1" smtClean="0">
                <a:solidFill>
                  <a:srgbClr val="FF0000"/>
                </a:solidFill>
              </a:rPr>
              <a:t>персем</a:t>
            </a:r>
            <a:r>
              <a:rPr lang="ru-RU" sz="2800" dirty="0" smtClean="0">
                <a:solidFill>
                  <a:srgbClr val="FF0000"/>
                </a:solidFill>
              </a:rPr>
              <a:t> </a:t>
            </a:r>
            <a:r>
              <a:rPr lang="ru-RU" sz="2800" dirty="0" err="1" smtClean="0">
                <a:solidFill>
                  <a:srgbClr val="FF0000"/>
                </a:solidFill>
              </a:rPr>
              <a:t>хывн</a:t>
            </a:r>
            <a:r>
              <a:rPr lang="vi-VN" sz="2800" dirty="0" smtClean="0">
                <a:solidFill>
                  <a:srgbClr val="FF0000"/>
                </a:solidFill>
              </a:rPr>
              <a:t>ă</a:t>
            </a:r>
            <a:r>
              <a:rPr lang="ru-RU" sz="2800" dirty="0" smtClean="0">
                <a:solidFill>
                  <a:srgbClr val="FF0000"/>
                </a:solidFill>
              </a:rPr>
              <a:t>.</a:t>
            </a:r>
            <a:endParaRPr lang="ru-RU" sz="2800" dirty="0">
              <a:solidFill>
                <a:srgbClr val="FF0000"/>
              </a:solidFill>
            </a:endParaRPr>
          </a:p>
        </p:txBody>
      </p:sp>
      <p:pic>
        <p:nvPicPr>
          <p:cNvPr id="24578" name="Picture 2" descr="C:\Documents and Settings\Учитель\Мои документы\фотографии\Фото018.jpg"/>
          <p:cNvPicPr>
            <a:picLocks noGrp="1" noChangeAspect="1" noChangeArrowheads="1"/>
          </p:cNvPicPr>
          <p:nvPr>
            <p:ph idx="1"/>
          </p:nvPr>
        </p:nvPicPr>
        <p:blipFill>
          <a:blip r:embed="rId2"/>
          <a:srcRect/>
          <a:stretch>
            <a:fillRect/>
          </a:stretch>
        </p:blipFill>
        <p:spPr bwMode="auto">
          <a:xfrm>
            <a:off x="1571604" y="1857364"/>
            <a:ext cx="6034617" cy="452596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170" name="Picture 2" descr="F:\фото буртасы\IMG_3235.jpg"/>
          <p:cNvPicPr>
            <a:picLocks noGrp="1" noChangeAspect="1" noChangeArrowheads="1"/>
          </p:cNvPicPr>
          <p:nvPr>
            <p:ph idx="1"/>
          </p:nvPr>
        </p:nvPicPr>
        <p:blipFill>
          <a:blip r:embed="rId3" cstate="print"/>
          <a:srcRect/>
          <a:stretch>
            <a:fillRect/>
          </a:stretch>
        </p:blipFill>
        <p:spPr bwMode="auto">
          <a:xfrm>
            <a:off x="2786050" y="1714488"/>
            <a:ext cx="6034617" cy="4525963"/>
          </a:xfrm>
          <a:prstGeom prst="rect">
            <a:avLst/>
          </a:prstGeom>
          <a:noFill/>
        </p:spPr>
      </p:pic>
      <p:sp>
        <p:nvSpPr>
          <p:cNvPr id="2" name="Заголовок 1"/>
          <p:cNvSpPr>
            <a:spLocks noGrp="1"/>
          </p:cNvSpPr>
          <p:nvPr>
            <p:ph type="title"/>
          </p:nvPr>
        </p:nvSpPr>
        <p:spPr/>
        <p:txBody>
          <a:bodyPr>
            <a:normAutofit fontScale="90000"/>
          </a:bodyPr>
          <a:lstStyle/>
          <a:p>
            <a:pPr algn="l"/>
            <a:r>
              <a:rPr lang="ru-RU" sz="3200" dirty="0" smtClean="0">
                <a:solidFill>
                  <a:srgbClr val="FF0000"/>
                </a:solidFill>
              </a:rPr>
              <a:t>1928 </a:t>
            </a:r>
            <a:r>
              <a:rPr lang="en-US" sz="3200" dirty="0" smtClean="0">
                <a:solidFill>
                  <a:srgbClr val="FF0000"/>
                </a:solidFill>
              </a:rPr>
              <a:t>ç</a:t>
            </a:r>
            <a:r>
              <a:rPr lang="ru-RU" sz="3200" dirty="0" err="1" smtClean="0">
                <a:solidFill>
                  <a:srgbClr val="FF0000"/>
                </a:solidFill>
              </a:rPr>
              <a:t>улхи</a:t>
            </a:r>
            <a:r>
              <a:rPr lang="ru-RU" sz="3200" dirty="0" smtClean="0">
                <a:solidFill>
                  <a:srgbClr val="FF0000"/>
                </a:solidFill>
              </a:rPr>
              <a:t> к</a:t>
            </a:r>
            <a:r>
              <a:rPr lang="en-US" sz="3200" dirty="0" smtClean="0">
                <a:solidFill>
                  <a:srgbClr val="FF0000"/>
                </a:solidFill>
              </a:rPr>
              <a:t>ĕ</a:t>
            </a:r>
            <a:r>
              <a:rPr lang="ru-RU" sz="3200" dirty="0" err="1" smtClean="0">
                <a:solidFill>
                  <a:srgbClr val="FF0000"/>
                </a:solidFill>
              </a:rPr>
              <a:t>ркунне</a:t>
            </a:r>
            <a:r>
              <a:rPr lang="ru-RU" sz="3200" dirty="0" smtClean="0">
                <a:solidFill>
                  <a:srgbClr val="FF0000"/>
                </a:solidFill>
              </a:rPr>
              <a:t> рай</a:t>
            </a:r>
            <a:r>
              <a:rPr lang="en-US" sz="3200" dirty="0" err="1" smtClean="0">
                <a:solidFill>
                  <a:srgbClr val="FF0000"/>
                </a:solidFill>
              </a:rPr>
              <a:t>ĕç</a:t>
            </a:r>
            <a:r>
              <a:rPr lang="ru-RU" sz="3200" dirty="0" smtClean="0">
                <a:solidFill>
                  <a:srgbClr val="FF0000"/>
                </a:solidFill>
              </a:rPr>
              <a:t>т</a:t>
            </a:r>
            <a:r>
              <a:rPr lang="vi-VN" sz="3200" dirty="0" smtClean="0">
                <a:solidFill>
                  <a:srgbClr val="FF0000"/>
                </a:solidFill>
              </a:rPr>
              <a:t>ă</a:t>
            </a:r>
            <a:r>
              <a:rPr lang="ru-RU" sz="3200" dirty="0" err="1" smtClean="0">
                <a:solidFill>
                  <a:srgbClr val="FF0000"/>
                </a:solidFill>
              </a:rPr>
              <a:t>вкомра</a:t>
            </a:r>
            <a:r>
              <a:rPr lang="ru-RU" sz="3200" dirty="0" smtClean="0">
                <a:solidFill>
                  <a:srgbClr val="FF0000"/>
                </a:solidFill>
              </a:rPr>
              <a:t> </a:t>
            </a:r>
            <a:r>
              <a:rPr lang="ru-RU" sz="3200" dirty="0" smtClean="0">
                <a:solidFill>
                  <a:schemeClr val="accent4">
                    <a:lumMod val="75000"/>
                  </a:schemeClr>
                </a:solidFill>
              </a:rPr>
              <a:t>В</a:t>
            </a:r>
            <a:r>
              <a:rPr lang="vi-VN" sz="3200" dirty="0" smtClean="0">
                <a:solidFill>
                  <a:schemeClr val="accent4">
                    <a:lumMod val="75000"/>
                  </a:schemeClr>
                </a:solidFill>
              </a:rPr>
              <a:t>ă</a:t>
            </a:r>
            <a:r>
              <a:rPr lang="ru-RU" sz="3200" dirty="0" err="1" smtClean="0">
                <a:solidFill>
                  <a:schemeClr val="accent4">
                    <a:lumMod val="75000"/>
                  </a:schemeClr>
                </a:solidFill>
              </a:rPr>
              <a:t>рман</a:t>
            </a:r>
            <a:r>
              <a:rPr lang="ru-RU" sz="3200" dirty="0" smtClean="0">
                <a:solidFill>
                  <a:schemeClr val="accent4">
                    <a:lumMod val="75000"/>
                  </a:schemeClr>
                </a:solidFill>
              </a:rPr>
              <a:t> Ш</a:t>
            </a:r>
            <a:r>
              <a:rPr lang="vi-VN" sz="3200" dirty="0" smtClean="0">
                <a:solidFill>
                  <a:schemeClr val="accent4">
                    <a:lumMod val="75000"/>
                  </a:schemeClr>
                </a:solidFill>
              </a:rPr>
              <a:t>ă</a:t>
            </a:r>
            <a:r>
              <a:rPr lang="ru-RU" sz="3200" dirty="0" err="1" smtClean="0">
                <a:solidFill>
                  <a:schemeClr val="accent4">
                    <a:lumMod val="75000"/>
                  </a:schemeClr>
                </a:solidFill>
              </a:rPr>
              <a:t>халь</a:t>
            </a:r>
            <a:r>
              <a:rPr lang="ru-RU" sz="3200" dirty="0" smtClean="0">
                <a:solidFill>
                  <a:srgbClr val="FF0000"/>
                </a:solidFill>
              </a:rPr>
              <a:t> </a:t>
            </a:r>
            <a:r>
              <a:rPr lang="ru-RU" sz="3200" dirty="0" err="1" smtClean="0">
                <a:solidFill>
                  <a:srgbClr val="FF0000"/>
                </a:solidFill>
              </a:rPr>
              <a:t>ялне</a:t>
            </a:r>
            <a:r>
              <a:rPr lang="ru-RU" sz="3200" dirty="0" smtClean="0">
                <a:solidFill>
                  <a:srgbClr val="FF0000"/>
                </a:solidFill>
              </a:rPr>
              <a:t> М</a:t>
            </a:r>
            <a:r>
              <a:rPr lang="vi-VN" sz="3200" dirty="0" smtClean="0">
                <a:solidFill>
                  <a:srgbClr val="FF0000"/>
                </a:solidFill>
              </a:rPr>
              <a:t>ă</a:t>
            </a:r>
            <a:r>
              <a:rPr lang="ru-RU" sz="3200" dirty="0" err="1" smtClean="0">
                <a:solidFill>
                  <a:srgbClr val="FF0000"/>
                </a:solidFill>
              </a:rPr>
              <a:t>кшур</a:t>
            </a:r>
            <a:r>
              <a:rPr lang="ru-RU" sz="3200" dirty="0" smtClean="0">
                <a:solidFill>
                  <a:srgbClr val="FF0000"/>
                </a:solidFill>
              </a:rPr>
              <a:t> т</a:t>
            </a:r>
            <a:r>
              <a:rPr lang="vi-VN" sz="3200" dirty="0" smtClean="0">
                <a:solidFill>
                  <a:srgbClr val="FF0000"/>
                </a:solidFill>
              </a:rPr>
              <a:t>ă</a:t>
            </a:r>
            <a:r>
              <a:rPr lang="ru-RU" sz="3200" dirty="0" err="1" smtClean="0">
                <a:solidFill>
                  <a:srgbClr val="FF0000"/>
                </a:solidFill>
              </a:rPr>
              <a:t>р</a:t>
            </a:r>
            <a:r>
              <a:rPr lang="vi-VN" sz="3200" dirty="0" smtClean="0">
                <a:solidFill>
                  <a:srgbClr val="FF0000"/>
                </a:solidFill>
              </a:rPr>
              <a:t>ă</a:t>
            </a:r>
            <a:r>
              <a:rPr lang="ru-RU" sz="3200" dirty="0" err="1" smtClean="0">
                <a:solidFill>
                  <a:srgbClr val="FF0000"/>
                </a:solidFill>
              </a:rPr>
              <a:t>х</a:t>
            </a:r>
            <a:r>
              <a:rPr lang="vi-VN" sz="3200" dirty="0" smtClean="0">
                <a:solidFill>
                  <a:srgbClr val="FF0000"/>
                </a:solidFill>
              </a:rPr>
              <a:t>ĕ</a:t>
            </a:r>
            <a:r>
              <a:rPr lang="ru-RU" sz="3200" dirty="0" err="1" smtClean="0">
                <a:solidFill>
                  <a:srgbClr val="FF0000"/>
                </a:solidFill>
              </a:rPr>
              <a:t>нче</a:t>
            </a:r>
            <a:r>
              <a:rPr lang="ru-RU" sz="3200" dirty="0" smtClean="0">
                <a:solidFill>
                  <a:srgbClr val="FF0000"/>
                </a:solidFill>
              </a:rPr>
              <a:t> 97 гектар </a:t>
            </a:r>
            <a:r>
              <a:rPr lang="en-US" sz="3200" dirty="0" smtClean="0">
                <a:solidFill>
                  <a:srgbClr val="FF0000"/>
                </a:solidFill>
              </a:rPr>
              <a:t>ç</a:t>
            </a:r>
            <a:r>
              <a:rPr lang="vi-VN" sz="3200" dirty="0" smtClean="0">
                <a:solidFill>
                  <a:srgbClr val="FF0000"/>
                </a:solidFill>
              </a:rPr>
              <a:t>ĕ</a:t>
            </a:r>
            <a:r>
              <a:rPr lang="ru-RU" sz="3200" dirty="0" err="1" smtClean="0">
                <a:solidFill>
                  <a:srgbClr val="FF0000"/>
                </a:solidFill>
              </a:rPr>
              <a:t>р</a:t>
            </a:r>
            <a:r>
              <a:rPr lang="ru-RU" sz="3200" dirty="0" smtClean="0">
                <a:solidFill>
                  <a:srgbClr val="FF0000"/>
                </a:solidFill>
              </a:rPr>
              <a:t> </a:t>
            </a:r>
            <a:r>
              <a:rPr lang="ru-RU" sz="3200" dirty="0" err="1" smtClean="0">
                <a:solidFill>
                  <a:srgbClr val="FF0000"/>
                </a:solidFill>
              </a:rPr>
              <a:t>уй</a:t>
            </a:r>
            <a:r>
              <a:rPr lang="vi-VN" sz="3200" dirty="0" smtClean="0">
                <a:solidFill>
                  <a:srgbClr val="FF0000"/>
                </a:solidFill>
              </a:rPr>
              <a:t>ă</a:t>
            </a:r>
            <a:r>
              <a:rPr lang="ru-RU" sz="3200" dirty="0" err="1" smtClean="0">
                <a:solidFill>
                  <a:srgbClr val="FF0000"/>
                </a:solidFill>
              </a:rPr>
              <a:t>рса</a:t>
            </a:r>
            <a:r>
              <a:rPr lang="ru-RU" sz="3200" dirty="0" smtClean="0">
                <a:solidFill>
                  <a:srgbClr val="FF0000"/>
                </a:solidFill>
              </a:rPr>
              <a:t> пани </a:t>
            </a:r>
            <a:r>
              <a:rPr lang="vi-VN" sz="3200" dirty="0" smtClean="0">
                <a:solidFill>
                  <a:srgbClr val="FF0000"/>
                </a:solidFill>
              </a:rPr>
              <a:t>ĕ</a:t>
            </a:r>
            <a:r>
              <a:rPr lang="ru-RU" sz="3200" dirty="0" err="1" smtClean="0">
                <a:solidFill>
                  <a:srgbClr val="FF0000"/>
                </a:solidFill>
              </a:rPr>
              <a:t>нентерекен</a:t>
            </a:r>
            <a:r>
              <a:rPr lang="ru-RU" sz="3200" dirty="0" smtClean="0">
                <a:solidFill>
                  <a:srgbClr val="FF0000"/>
                </a:solidFill>
              </a:rPr>
              <a:t> документ </a:t>
            </a:r>
            <a:r>
              <a:rPr lang="en-US" sz="3200" dirty="0" smtClean="0">
                <a:solidFill>
                  <a:srgbClr val="FF0000"/>
                </a:solidFill>
              </a:rPr>
              <a:t>ç</a:t>
            </a:r>
            <a:r>
              <a:rPr lang="ru-RU" sz="3200" dirty="0" err="1" smtClean="0">
                <a:solidFill>
                  <a:srgbClr val="FF0000"/>
                </a:solidFill>
              </a:rPr>
              <a:t>ырса</a:t>
            </a:r>
            <a:r>
              <a:rPr lang="ru-RU" sz="3200" dirty="0" smtClean="0">
                <a:solidFill>
                  <a:srgbClr val="FF0000"/>
                </a:solidFill>
              </a:rPr>
              <a:t> пан</a:t>
            </a:r>
            <a:r>
              <a:rPr lang="vi-VN" sz="3200" dirty="0" smtClean="0">
                <a:solidFill>
                  <a:srgbClr val="FF0000"/>
                </a:solidFill>
              </a:rPr>
              <a:t>ă</a:t>
            </a:r>
            <a:r>
              <a:rPr lang="ru-RU" sz="3200" dirty="0" smtClean="0">
                <a:solidFill>
                  <a:srgbClr val="FF0000"/>
                </a:solidFill>
              </a:rPr>
              <a:t>.</a:t>
            </a:r>
            <a:endParaRPr lang="ru-RU" sz="32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50000">
              <a:schemeClr val="accent2">
                <a:lumMod val="20000"/>
                <a:lumOff val="80000"/>
              </a:schemeClr>
            </a:gs>
            <a:gs pos="100000">
              <a:schemeClr val="accent1">
                <a:tint val="23500"/>
                <a:satMod val="1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err="1" smtClean="0">
                <a:solidFill>
                  <a:srgbClr val="FF0066"/>
                </a:solidFill>
              </a:rPr>
              <a:t>Чукун</a:t>
            </a:r>
            <a:r>
              <a:rPr lang="ru-RU" sz="3600" dirty="0" smtClean="0">
                <a:solidFill>
                  <a:srgbClr val="FF0066"/>
                </a:solidFill>
              </a:rPr>
              <a:t>  </a:t>
            </a:r>
            <a:r>
              <a:rPr lang="en-US" sz="3600" dirty="0" smtClean="0">
                <a:solidFill>
                  <a:srgbClr val="FF0066"/>
                </a:solidFill>
              </a:rPr>
              <a:t>ç</a:t>
            </a:r>
            <a:r>
              <a:rPr lang="ru-RU" sz="3600" dirty="0" err="1" smtClean="0">
                <a:solidFill>
                  <a:srgbClr val="FF0066"/>
                </a:solidFill>
              </a:rPr>
              <a:t>ул</a:t>
            </a:r>
            <a:r>
              <a:rPr lang="vi-VN" sz="3600" dirty="0" smtClean="0">
                <a:solidFill>
                  <a:srgbClr val="FF0066"/>
                </a:solidFill>
              </a:rPr>
              <a:t>ă</a:t>
            </a:r>
            <a:r>
              <a:rPr lang="ru-RU" sz="3600" dirty="0" err="1" smtClean="0">
                <a:solidFill>
                  <a:srgbClr val="FF0066"/>
                </a:solidFill>
              </a:rPr>
              <a:t>н</a:t>
            </a:r>
            <a:r>
              <a:rPr lang="ru-RU" sz="3600" dirty="0" smtClean="0">
                <a:solidFill>
                  <a:srgbClr val="FF0066"/>
                </a:solidFill>
              </a:rPr>
              <a:t> к</a:t>
            </a:r>
            <a:r>
              <a:rPr lang="vi-VN" sz="3600" dirty="0" smtClean="0">
                <a:solidFill>
                  <a:srgbClr val="FF0066"/>
                </a:solidFill>
              </a:rPr>
              <a:t>ă</a:t>
            </a:r>
            <a:r>
              <a:rPr lang="ru-RU" sz="3600" dirty="0" err="1" smtClean="0">
                <a:solidFill>
                  <a:srgbClr val="FF0066"/>
                </a:solidFill>
              </a:rPr>
              <a:t>нт</a:t>
            </a:r>
            <a:r>
              <a:rPr lang="vi-VN" sz="3600" dirty="0" smtClean="0">
                <a:solidFill>
                  <a:srgbClr val="FF0066"/>
                </a:solidFill>
              </a:rPr>
              <a:t>ă</a:t>
            </a:r>
            <a:r>
              <a:rPr lang="ru-RU" sz="3600" dirty="0" err="1" smtClean="0">
                <a:solidFill>
                  <a:srgbClr val="FF0066"/>
                </a:solidFill>
              </a:rPr>
              <a:t>р</a:t>
            </a:r>
            <a:r>
              <a:rPr lang="ru-RU" sz="3600" dirty="0" smtClean="0">
                <a:solidFill>
                  <a:srgbClr val="FF0066"/>
                </a:solidFill>
              </a:rPr>
              <a:t> </a:t>
            </a:r>
            <a:r>
              <a:rPr lang="ru-RU" sz="3600" dirty="0" err="1" smtClean="0">
                <a:solidFill>
                  <a:srgbClr val="FF0066"/>
                </a:solidFill>
              </a:rPr>
              <a:t>енчи</a:t>
            </a:r>
            <a:r>
              <a:rPr lang="ru-RU" sz="3600" dirty="0" smtClean="0">
                <a:solidFill>
                  <a:srgbClr val="FF0066"/>
                </a:solidFill>
              </a:rPr>
              <a:t>  </a:t>
            </a:r>
            <a:r>
              <a:rPr lang="en-US" sz="3600" dirty="0" err="1" smtClean="0">
                <a:solidFill>
                  <a:srgbClr val="FF0066"/>
                </a:solidFill>
              </a:rPr>
              <a:t>çĕ</a:t>
            </a:r>
            <a:r>
              <a:rPr lang="ru-RU" sz="3600" dirty="0" err="1" smtClean="0">
                <a:solidFill>
                  <a:srgbClr val="FF0066"/>
                </a:solidFill>
              </a:rPr>
              <a:t>р</a:t>
            </a:r>
            <a:r>
              <a:rPr lang="en-US" sz="3600" dirty="0" smtClean="0">
                <a:solidFill>
                  <a:srgbClr val="FF0066"/>
                </a:solidFill>
              </a:rPr>
              <a:t>ĕ</a:t>
            </a:r>
            <a:r>
              <a:rPr lang="ru-RU" sz="3600" dirty="0" smtClean="0">
                <a:solidFill>
                  <a:srgbClr val="FF0066"/>
                </a:solidFill>
              </a:rPr>
              <a:t> </a:t>
            </a:r>
            <a:r>
              <a:rPr lang="en-US" sz="3600" dirty="0" smtClean="0">
                <a:solidFill>
                  <a:srgbClr val="FF0066"/>
                </a:solidFill>
              </a:rPr>
              <a:t>ç</a:t>
            </a:r>
            <a:r>
              <a:rPr lang="ru-RU" sz="3600" dirty="0" err="1" smtClean="0">
                <a:solidFill>
                  <a:srgbClr val="FF0066"/>
                </a:solidFill>
              </a:rPr>
              <a:t>инче</a:t>
            </a:r>
            <a:r>
              <a:rPr lang="ru-RU" sz="3600" dirty="0" smtClean="0">
                <a:solidFill>
                  <a:srgbClr val="FF0066"/>
                </a:solidFill>
              </a:rPr>
              <a:t>  1930 </a:t>
            </a:r>
            <a:r>
              <a:rPr lang="en-US" sz="3600" dirty="0" smtClean="0">
                <a:solidFill>
                  <a:srgbClr val="FF0066"/>
                </a:solidFill>
              </a:rPr>
              <a:t>ç</a:t>
            </a:r>
            <a:r>
              <a:rPr lang="ru-RU" sz="3600" dirty="0" err="1" smtClean="0">
                <a:solidFill>
                  <a:srgbClr val="FF0066"/>
                </a:solidFill>
              </a:rPr>
              <a:t>ул</a:t>
            </a:r>
            <a:r>
              <a:rPr lang="ru-RU" sz="3600" dirty="0" smtClean="0">
                <a:solidFill>
                  <a:srgbClr val="FF0066"/>
                </a:solidFill>
              </a:rPr>
              <a:t> т</a:t>
            </a:r>
            <a:r>
              <a:rPr lang="en-US" sz="3600" dirty="0" smtClean="0">
                <a:solidFill>
                  <a:srgbClr val="FF0066"/>
                </a:solidFill>
              </a:rPr>
              <a:t>ĕ</a:t>
            </a:r>
            <a:r>
              <a:rPr lang="ru-RU" sz="3600" dirty="0" err="1" smtClean="0">
                <a:solidFill>
                  <a:srgbClr val="FF0066"/>
                </a:solidFill>
              </a:rPr>
              <a:t>лне</a:t>
            </a:r>
            <a:r>
              <a:rPr lang="ru-RU" sz="3600" dirty="0" smtClean="0">
                <a:solidFill>
                  <a:srgbClr val="FF0066"/>
                </a:solidFill>
              </a:rPr>
              <a:t> П</a:t>
            </a:r>
            <a:r>
              <a:rPr lang="en-US" sz="3600" dirty="0" smtClean="0">
                <a:solidFill>
                  <a:srgbClr val="FF0066"/>
                </a:solidFill>
              </a:rPr>
              <a:t>ĕ</a:t>
            </a:r>
            <a:r>
              <a:rPr lang="ru-RU" sz="3600" dirty="0" err="1" smtClean="0">
                <a:solidFill>
                  <a:srgbClr val="FF0066"/>
                </a:solidFill>
              </a:rPr>
              <a:t>нер</a:t>
            </a:r>
            <a:r>
              <a:rPr lang="ru-RU" sz="3600" dirty="0" smtClean="0">
                <a:solidFill>
                  <a:srgbClr val="FF0066"/>
                </a:solidFill>
              </a:rPr>
              <a:t> ял</a:t>
            </a:r>
            <a:r>
              <a:rPr lang="en-US" sz="3600" dirty="0" smtClean="0">
                <a:solidFill>
                  <a:srgbClr val="FF0066"/>
                </a:solidFill>
              </a:rPr>
              <a:t>ĕ</a:t>
            </a:r>
            <a:r>
              <a:rPr lang="ru-RU" sz="3600" dirty="0" smtClean="0">
                <a:solidFill>
                  <a:srgbClr val="FF0066"/>
                </a:solidFill>
              </a:rPr>
              <a:t> ч</a:t>
            </a:r>
            <a:r>
              <a:rPr lang="vi-VN" sz="3600" dirty="0" smtClean="0">
                <a:solidFill>
                  <a:srgbClr val="FF0066"/>
                </a:solidFill>
              </a:rPr>
              <a:t>ă</a:t>
            </a:r>
            <a:r>
              <a:rPr lang="ru-RU" sz="3600" dirty="0" smtClean="0">
                <a:solidFill>
                  <a:srgbClr val="FF0066"/>
                </a:solidFill>
              </a:rPr>
              <a:t>м</a:t>
            </a:r>
            <a:r>
              <a:rPr lang="vi-VN" sz="3600" dirty="0" smtClean="0">
                <a:solidFill>
                  <a:srgbClr val="FF0066"/>
                </a:solidFill>
              </a:rPr>
              <a:t>ă</a:t>
            </a:r>
            <a:r>
              <a:rPr lang="ru-RU" sz="3600" dirty="0" err="1" smtClean="0">
                <a:solidFill>
                  <a:srgbClr val="FF0066"/>
                </a:solidFill>
              </a:rPr>
              <a:t>ртанн</a:t>
            </a:r>
            <a:r>
              <a:rPr lang="vi-VN" sz="3600" dirty="0" smtClean="0">
                <a:solidFill>
                  <a:srgbClr val="FF0066"/>
                </a:solidFill>
              </a:rPr>
              <a:t>ă</a:t>
            </a:r>
            <a:r>
              <a:rPr lang="ru-RU" sz="3600" dirty="0" smtClean="0">
                <a:solidFill>
                  <a:srgbClr val="FF0066"/>
                </a:solidFill>
              </a:rPr>
              <a:t>.</a:t>
            </a:r>
            <a:endParaRPr lang="ru-RU" sz="3600" dirty="0">
              <a:solidFill>
                <a:srgbClr val="FF0066"/>
              </a:solidFill>
            </a:endParaRPr>
          </a:p>
        </p:txBody>
      </p:sp>
      <p:pic>
        <p:nvPicPr>
          <p:cNvPr id="21506" name="Picture 2" descr="C:\Documents and Settings\Учитель\Мои документы\фотографии\урожайная.jpg"/>
          <p:cNvPicPr>
            <a:picLocks noChangeAspect="1" noChangeArrowheads="1"/>
          </p:cNvPicPr>
          <p:nvPr/>
        </p:nvPicPr>
        <p:blipFill>
          <a:blip r:embed="rId2"/>
          <a:srcRect/>
          <a:stretch>
            <a:fillRect/>
          </a:stretch>
        </p:blipFill>
        <p:spPr bwMode="auto">
          <a:xfrm>
            <a:off x="1428728" y="1785926"/>
            <a:ext cx="6096000" cy="4572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3" cstate="print"/>
          <a:srcRect/>
          <a:stretch>
            <a:fillRect/>
          </a:stretch>
        </p:blipFill>
        <p:spPr bwMode="auto">
          <a:xfrm>
            <a:off x="1071538" y="0"/>
            <a:ext cx="682940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ctl00_MainBody_Form1_FormView1_Image1" descr="Присоединенное изображение"/>
          <p:cNvPicPr/>
          <p:nvPr/>
        </p:nvPicPr>
        <p:blipFill>
          <a:blip r:embed="rId3"/>
          <a:srcRect/>
          <a:stretch>
            <a:fillRect/>
          </a:stretch>
        </p:blipFill>
        <p:spPr bwMode="auto">
          <a:xfrm>
            <a:off x="428596" y="0"/>
            <a:ext cx="3643338" cy="2786058"/>
          </a:xfrm>
          <a:prstGeom prst="rect">
            <a:avLst/>
          </a:prstGeom>
          <a:noFill/>
          <a:ln w="9525">
            <a:noFill/>
            <a:miter lim="800000"/>
            <a:headEnd/>
            <a:tailEnd/>
          </a:ln>
        </p:spPr>
      </p:pic>
      <p:pic>
        <p:nvPicPr>
          <p:cNvPr id="7" name="Picture 2" descr="C:\Documents and Settings\Учитель\Мои документы\фотографии\Фото045.jpg"/>
          <p:cNvPicPr>
            <a:picLocks noChangeAspect="1" noChangeArrowheads="1"/>
          </p:cNvPicPr>
          <p:nvPr/>
        </p:nvPicPr>
        <p:blipFill>
          <a:blip r:embed="rId4"/>
          <a:srcRect/>
          <a:stretch>
            <a:fillRect/>
          </a:stretch>
        </p:blipFill>
        <p:spPr bwMode="auto">
          <a:xfrm>
            <a:off x="4500530" y="285728"/>
            <a:ext cx="4643470" cy="6261626"/>
          </a:xfrm>
          <a:prstGeom prst="rect">
            <a:avLst/>
          </a:prstGeom>
          <a:noFill/>
        </p:spPr>
      </p:pic>
      <p:pic>
        <p:nvPicPr>
          <p:cNvPr id="8" name="ctl00_MainBody_Form1_FormView1_Image1" descr="Присоединенное изображение"/>
          <p:cNvPicPr>
            <a:picLocks/>
          </p:cNvPicPr>
          <p:nvPr/>
        </p:nvPicPr>
        <p:blipFill>
          <a:blip r:embed="rId5"/>
          <a:srcRect/>
          <a:stretch>
            <a:fillRect/>
          </a:stretch>
        </p:blipFill>
        <p:spPr bwMode="auto">
          <a:xfrm>
            <a:off x="785786" y="2643182"/>
            <a:ext cx="3714776" cy="3857652"/>
          </a:xfrm>
          <a:prstGeom prst="rect">
            <a:avLst/>
          </a:prstGeom>
          <a:noFill/>
          <a:ln w="9525">
            <a:noFill/>
            <a:miter lim="800000"/>
            <a:headEnd/>
            <a:tailEnd/>
          </a:ln>
        </p:spPr>
      </p:pic>
      <p:sp>
        <p:nvSpPr>
          <p:cNvPr id="9" name="TextBox 8"/>
          <p:cNvSpPr txBox="1"/>
          <p:nvPr/>
        </p:nvSpPr>
        <p:spPr>
          <a:xfrm>
            <a:off x="4000496" y="3500438"/>
            <a:ext cx="4786346" cy="369332"/>
          </a:xfrm>
          <a:prstGeom prst="rect">
            <a:avLst/>
          </a:prstGeom>
          <a:noFill/>
        </p:spPr>
        <p:txBody>
          <a:bodyPr wrap="square" rtlCol="0">
            <a:spAutoFit/>
          </a:bodyPr>
          <a:lstStyle/>
          <a:p>
            <a:endParaRPr lang="ru-RU" dirty="0"/>
          </a:p>
        </p:txBody>
      </p:sp>
      <p:sp>
        <p:nvSpPr>
          <p:cNvPr id="10" name="TextBox 9"/>
          <p:cNvSpPr txBox="1"/>
          <p:nvPr/>
        </p:nvSpPr>
        <p:spPr>
          <a:xfrm>
            <a:off x="3000364" y="285728"/>
            <a:ext cx="6929486" cy="6001643"/>
          </a:xfrm>
          <a:prstGeom prst="rect">
            <a:avLst/>
          </a:prstGeom>
          <a:noFill/>
        </p:spPr>
        <p:txBody>
          <a:bodyPr wrap="square" rtlCol="0">
            <a:spAutoFit/>
          </a:bodyPr>
          <a:lstStyle/>
          <a:p>
            <a:endParaRPr lang="ru-RU" sz="2400" dirty="0" smtClean="0">
              <a:solidFill>
                <a:srgbClr val="FF0000"/>
              </a:solidFill>
            </a:endParaRPr>
          </a:p>
          <a:p>
            <a:endParaRPr lang="ru-RU" sz="24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endParaRPr lang="ru-RU" sz="2800" dirty="0" smtClean="0">
              <a:solidFill>
                <a:srgbClr val="FF0000"/>
              </a:solidFill>
            </a:endParaRPr>
          </a:p>
          <a:p>
            <a:r>
              <a:rPr lang="ru-RU" sz="2800" dirty="0" err="1" smtClean="0">
                <a:solidFill>
                  <a:srgbClr val="FF0000"/>
                </a:solidFill>
              </a:rPr>
              <a:t>Шавлать</a:t>
            </a:r>
            <a:r>
              <a:rPr lang="ru-RU" sz="2800" dirty="0" smtClean="0">
                <a:solidFill>
                  <a:srgbClr val="FF0000"/>
                </a:solidFill>
              </a:rPr>
              <a:t>, </a:t>
            </a:r>
            <a:r>
              <a:rPr lang="en-US" sz="2800" dirty="0" err="1" smtClean="0">
                <a:solidFill>
                  <a:srgbClr val="FF0000"/>
                </a:solidFill>
              </a:rPr>
              <a:t>ĕç</a:t>
            </a:r>
            <a:r>
              <a:rPr lang="ru-RU" sz="2800" dirty="0" smtClean="0">
                <a:solidFill>
                  <a:srgbClr val="FF0000"/>
                </a:solidFill>
              </a:rPr>
              <a:t>лет </a:t>
            </a:r>
            <a:r>
              <a:rPr lang="ru-RU" sz="2800" dirty="0" err="1" smtClean="0">
                <a:solidFill>
                  <a:srgbClr val="FF0000"/>
                </a:solidFill>
              </a:rPr>
              <a:t>хальхи</a:t>
            </a:r>
            <a:r>
              <a:rPr lang="ru-RU" sz="2800" dirty="0" smtClean="0">
                <a:solidFill>
                  <a:srgbClr val="FF0000"/>
                </a:solidFill>
              </a:rPr>
              <a:t> П</a:t>
            </a:r>
            <a:r>
              <a:rPr lang="vi-VN" sz="2800" dirty="0" smtClean="0">
                <a:solidFill>
                  <a:srgbClr val="FF0000"/>
                </a:solidFill>
              </a:rPr>
              <a:t>ă</a:t>
            </a:r>
            <a:r>
              <a:rPr lang="ru-RU" sz="2800" dirty="0" err="1" smtClean="0">
                <a:solidFill>
                  <a:srgbClr val="FF0000"/>
                </a:solidFill>
              </a:rPr>
              <a:t>ртас</a:t>
            </a:r>
            <a:r>
              <a:rPr lang="ru-RU" sz="2800" dirty="0" smtClean="0">
                <a:solidFill>
                  <a:srgbClr val="FF0000"/>
                </a:solidFill>
              </a:rPr>
              <a:t>,</a:t>
            </a:r>
          </a:p>
          <a:p>
            <a:r>
              <a:rPr lang="ru-RU" sz="2800" dirty="0" err="1" smtClean="0">
                <a:solidFill>
                  <a:srgbClr val="FF0000"/>
                </a:solidFill>
              </a:rPr>
              <a:t>Ун</a:t>
            </a:r>
            <a:r>
              <a:rPr lang="ru-RU" sz="2800" dirty="0" smtClean="0">
                <a:solidFill>
                  <a:srgbClr val="FF0000"/>
                </a:solidFill>
              </a:rPr>
              <a:t> </a:t>
            </a:r>
            <a:r>
              <a:rPr lang="ru-RU" sz="2800" dirty="0" err="1" smtClean="0">
                <a:solidFill>
                  <a:srgbClr val="FF0000"/>
                </a:solidFill>
              </a:rPr>
              <a:t>пуласл</a:t>
            </a:r>
            <a:r>
              <a:rPr lang="vi-VN" sz="2800" dirty="0" smtClean="0">
                <a:solidFill>
                  <a:srgbClr val="FF0000"/>
                </a:solidFill>
              </a:rPr>
              <a:t>ă</a:t>
            </a:r>
            <a:r>
              <a:rPr lang="ru-RU" sz="2800" dirty="0" err="1" smtClean="0">
                <a:solidFill>
                  <a:srgbClr val="FF0000"/>
                </a:solidFill>
              </a:rPr>
              <a:t>х</a:t>
            </a:r>
            <a:r>
              <a:rPr lang="vi-VN" sz="2800" dirty="0" smtClean="0">
                <a:solidFill>
                  <a:srgbClr val="FF0000"/>
                </a:solidFill>
              </a:rPr>
              <a:t>ĕ</a:t>
            </a:r>
            <a:r>
              <a:rPr lang="ru-RU" sz="2800" dirty="0" smtClean="0">
                <a:solidFill>
                  <a:srgbClr val="FF0000"/>
                </a:solidFill>
              </a:rPr>
              <a:t> </a:t>
            </a:r>
            <a:r>
              <a:rPr lang="vi-VN" sz="2800" dirty="0" smtClean="0">
                <a:solidFill>
                  <a:srgbClr val="FF0000"/>
                </a:solidFill>
              </a:rPr>
              <a:t>ç</a:t>
            </a:r>
            <a:r>
              <a:rPr lang="ru-RU" sz="2800" dirty="0" err="1" smtClean="0">
                <a:solidFill>
                  <a:srgbClr val="FF0000"/>
                </a:solidFill>
              </a:rPr>
              <a:t>ук</a:t>
            </a:r>
            <a:r>
              <a:rPr lang="ru-RU" sz="2800" dirty="0" smtClean="0">
                <a:solidFill>
                  <a:srgbClr val="FF0000"/>
                </a:solidFill>
              </a:rPr>
              <a:t> тесе </a:t>
            </a:r>
            <a:r>
              <a:rPr lang="ru-RU" sz="2800" dirty="0" err="1" smtClean="0">
                <a:solidFill>
                  <a:srgbClr val="FF0000"/>
                </a:solidFill>
              </a:rPr>
              <a:t>каламаст</a:t>
            </a:r>
            <a:r>
              <a:rPr lang="vi-VN" sz="2800" dirty="0" smtClean="0">
                <a:solidFill>
                  <a:srgbClr val="FF0000"/>
                </a:solidFill>
              </a:rPr>
              <a:t>ă</a:t>
            </a:r>
            <a:r>
              <a:rPr lang="ru-RU" sz="2800" dirty="0" smtClean="0">
                <a:solidFill>
                  <a:srgbClr val="FF0000"/>
                </a:solidFill>
              </a:rPr>
              <a:t>п.</a:t>
            </a:r>
          </a:p>
          <a:p>
            <a:r>
              <a:rPr lang="ru-RU" sz="2800" dirty="0" err="1" smtClean="0">
                <a:solidFill>
                  <a:srgbClr val="FF0000"/>
                </a:solidFill>
              </a:rPr>
              <a:t>Мана</a:t>
            </a:r>
            <a:r>
              <a:rPr lang="ru-RU" sz="2800" dirty="0" smtClean="0">
                <a:solidFill>
                  <a:srgbClr val="FF0000"/>
                </a:solidFill>
              </a:rPr>
              <a:t> </a:t>
            </a:r>
            <a:r>
              <a:rPr lang="ru-RU" sz="2800" dirty="0" err="1" smtClean="0">
                <a:solidFill>
                  <a:srgbClr val="FF0000"/>
                </a:solidFill>
              </a:rPr>
              <a:t>кирл</a:t>
            </a:r>
            <a:r>
              <a:rPr lang="en-US" sz="2800" dirty="0" smtClean="0">
                <a:solidFill>
                  <a:srgbClr val="FF0000"/>
                </a:solidFill>
              </a:rPr>
              <a:t>ĕ</a:t>
            </a:r>
            <a:r>
              <a:rPr lang="ru-RU" sz="2800" dirty="0" smtClean="0">
                <a:solidFill>
                  <a:srgbClr val="FF0000"/>
                </a:solidFill>
              </a:rPr>
              <a:t> к</a:t>
            </a:r>
            <a:r>
              <a:rPr lang="en-US" sz="2800" dirty="0" smtClean="0">
                <a:solidFill>
                  <a:srgbClr val="FF0000"/>
                </a:solidFill>
              </a:rPr>
              <a:t>ĕ</a:t>
            </a:r>
            <a:r>
              <a:rPr lang="ru-RU" sz="2800" dirty="0" smtClean="0">
                <a:solidFill>
                  <a:srgbClr val="FF0000"/>
                </a:solidFill>
              </a:rPr>
              <a:t>тес – т</a:t>
            </a:r>
            <a:r>
              <a:rPr lang="vi-VN" sz="2800" dirty="0" smtClean="0">
                <a:solidFill>
                  <a:srgbClr val="FF0000"/>
                </a:solidFill>
              </a:rPr>
              <a:t>ă</a:t>
            </a:r>
            <a:r>
              <a:rPr lang="ru-RU" sz="2800" dirty="0" err="1" smtClean="0">
                <a:solidFill>
                  <a:srgbClr val="FF0000"/>
                </a:solidFill>
              </a:rPr>
              <a:t>ванни</a:t>
            </a:r>
            <a:r>
              <a:rPr lang="ru-RU" sz="2800" dirty="0" smtClean="0">
                <a:solidFill>
                  <a:srgbClr val="FF0000"/>
                </a:solidFill>
              </a:rPr>
              <a:t>, </a:t>
            </a:r>
            <a:r>
              <a:rPr lang="ru-RU" sz="2800" dirty="0" err="1" smtClean="0">
                <a:solidFill>
                  <a:srgbClr val="FF0000"/>
                </a:solidFill>
              </a:rPr>
              <a:t>юратни</a:t>
            </a:r>
            <a:endParaRPr lang="ru-RU" sz="2800" dirty="0" smtClean="0">
              <a:solidFill>
                <a:srgbClr val="FF0000"/>
              </a:solidFill>
            </a:endParaRPr>
          </a:p>
          <a:p>
            <a:r>
              <a:rPr lang="ru-RU" sz="2800" dirty="0" smtClean="0">
                <a:solidFill>
                  <a:srgbClr val="FF0000"/>
                </a:solidFill>
              </a:rPr>
              <a:t>Тин вара </a:t>
            </a:r>
            <a:r>
              <a:rPr lang="ru-RU" sz="2800" dirty="0" err="1" smtClean="0">
                <a:solidFill>
                  <a:srgbClr val="FF0000"/>
                </a:solidFill>
              </a:rPr>
              <a:t>аякри</a:t>
            </a:r>
            <a:r>
              <a:rPr lang="ru-RU" sz="2800" dirty="0" smtClean="0">
                <a:solidFill>
                  <a:srgbClr val="FF0000"/>
                </a:solidFill>
              </a:rPr>
              <a:t> </a:t>
            </a:r>
            <a:r>
              <a:rPr lang="en-US" sz="2800" dirty="0" smtClean="0">
                <a:solidFill>
                  <a:srgbClr val="FF0000"/>
                </a:solidFill>
              </a:rPr>
              <a:t>ç</a:t>
            </a:r>
            <a:r>
              <a:rPr lang="ru-RU" sz="2800" dirty="0" err="1" smtClean="0">
                <a:solidFill>
                  <a:srgbClr val="FF0000"/>
                </a:solidFill>
              </a:rPr>
              <a:t>инчен</a:t>
            </a:r>
            <a:r>
              <a:rPr lang="ru-RU" sz="2800" dirty="0" smtClean="0">
                <a:solidFill>
                  <a:srgbClr val="FF0000"/>
                </a:solidFill>
              </a:rPr>
              <a:t> </a:t>
            </a:r>
            <a:r>
              <a:rPr lang="ru-RU" sz="2800" dirty="0" err="1" smtClean="0">
                <a:solidFill>
                  <a:srgbClr val="FF0000"/>
                </a:solidFill>
              </a:rPr>
              <a:t>шарламаст</a:t>
            </a:r>
            <a:r>
              <a:rPr lang="vi-VN" sz="2800" dirty="0" smtClean="0">
                <a:solidFill>
                  <a:srgbClr val="FF0000"/>
                </a:solidFill>
              </a:rPr>
              <a:t>ă</a:t>
            </a:r>
            <a:r>
              <a:rPr lang="ru-RU" sz="2800" dirty="0" smtClean="0">
                <a:solidFill>
                  <a:srgbClr val="FF0000"/>
                </a:solidFill>
              </a:rPr>
              <a:t>п.</a:t>
            </a:r>
            <a:endParaRPr lang="ru-RU" sz="28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Мои документы\Рабочий стол\нужные по э фото\фото\для печати\P1050420.JPG"/>
          <p:cNvPicPr>
            <a:picLocks noGrp="1" noChangeAspect="1" noChangeArrowheads="1"/>
          </p:cNvPicPr>
          <p:nvPr>
            <p:ph idx="1"/>
          </p:nvPr>
        </p:nvPicPr>
        <p:blipFill>
          <a:blip r:embed="rId3" cstate="print"/>
          <a:srcRect/>
          <a:stretch>
            <a:fillRect/>
          </a:stretch>
        </p:blipFill>
        <p:spPr bwMode="auto">
          <a:xfrm>
            <a:off x="357158" y="1214422"/>
            <a:ext cx="4796391" cy="3597293"/>
          </a:xfrm>
          <a:prstGeom prst="rect">
            <a:avLst/>
          </a:prstGeom>
          <a:noFill/>
        </p:spPr>
      </p:pic>
      <p:sp>
        <p:nvSpPr>
          <p:cNvPr id="2" name="Заголовок 1"/>
          <p:cNvSpPr>
            <a:spLocks noGrp="1"/>
          </p:cNvSpPr>
          <p:nvPr>
            <p:ph type="title"/>
          </p:nvPr>
        </p:nvSpPr>
        <p:spPr>
          <a:xfrm>
            <a:off x="642910" y="142852"/>
            <a:ext cx="8501090" cy="2786082"/>
          </a:xfrm>
        </p:spPr>
        <p:txBody>
          <a:bodyPr>
            <a:noAutofit/>
          </a:bodyPr>
          <a:lstStyle/>
          <a:p>
            <a:pPr algn="r"/>
            <a:r>
              <a:rPr lang="ru-RU" sz="3600" dirty="0" err="1" smtClean="0">
                <a:solidFill>
                  <a:srgbClr val="FF0066"/>
                </a:solidFill>
              </a:rPr>
              <a:t>К</a:t>
            </a:r>
            <a:r>
              <a:rPr lang="ru-RU" sz="3600" dirty="0" err="1" smtClean="0">
                <a:solidFill>
                  <a:srgbClr val="FF0066"/>
                </a:solidFill>
              </a:rPr>
              <a:t>илсем</a:t>
            </a:r>
            <a:r>
              <a:rPr lang="en-US" sz="3600" dirty="0" smtClean="0">
                <a:solidFill>
                  <a:srgbClr val="FF0066"/>
                </a:solidFill>
              </a:rPr>
              <a:t>ě</a:t>
            </a:r>
            <a:r>
              <a:rPr lang="ru-RU" sz="3600" dirty="0" err="1" smtClean="0">
                <a:solidFill>
                  <a:srgbClr val="FF0066"/>
                </a:solidFill>
              </a:rPr>
              <a:t>р</a:t>
            </a:r>
            <a:r>
              <a:rPr lang="ru-RU" sz="3600" dirty="0" smtClean="0">
                <a:solidFill>
                  <a:srgbClr val="FF0066"/>
                </a:solidFill>
              </a:rPr>
              <a:t>! </a:t>
            </a:r>
            <a:r>
              <a:rPr lang="ru-RU" sz="3600" dirty="0" smtClean="0">
                <a:solidFill>
                  <a:srgbClr val="FF0066"/>
                </a:solidFill>
              </a:rPr>
              <a:t/>
            </a:r>
            <a:br>
              <a:rPr lang="ru-RU" sz="3600" dirty="0" smtClean="0">
                <a:solidFill>
                  <a:srgbClr val="FF0066"/>
                </a:solidFill>
              </a:rPr>
            </a:br>
            <a:r>
              <a:rPr lang="ru-RU" sz="3600" dirty="0" err="1" smtClean="0">
                <a:solidFill>
                  <a:srgbClr val="FF0066"/>
                </a:solidFill>
              </a:rPr>
              <a:t>Сире</a:t>
            </a:r>
            <a:r>
              <a:rPr lang="ru-RU" sz="3600" dirty="0" smtClean="0">
                <a:solidFill>
                  <a:srgbClr val="FF0066"/>
                </a:solidFill>
              </a:rPr>
              <a:t> </a:t>
            </a:r>
            <a:r>
              <a:rPr lang="ru-RU" sz="3600" dirty="0" err="1" smtClean="0">
                <a:solidFill>
                  <a:srgbClr val="FF0066"/>
                </a:solidFill>
              </a:rPr>
              <a:t>саламласа</a:t>
            </a:r>
            <a:r>
              <a:rPr lang="ru-RU" sz="3600" dirty="0" smtClean="0">
                <a:solidFill>
                  <a:srgbClr val="FF0066"/>
                </a:solidFill>
              </a:rPr>
              <a:t> П</a:t>
            </a:r>
            <a:r>
              <a:rPr lang="vi-VN" sz="3600" dirty="0" smtClean="0">
                <a:solidFill>
                  <a:srgbClr val="FF0066"/>
                </a:solidFill>
              </a:rPr>
              <a:t>ă</a:t>
            </a:r>
            <a:r>
              <a:rPr lang="ru-RU" sz="3600" dirty="0" err="1" smtClean="0">
                <a:solidFill>
                  <a:srgbClr val="FF0066"/>
                </a:solidFill>
              </a:rPr>
              <a:t>ртас</a:t>
            </a:r>
            <a:r>
              <a:rPr lang="ru-RU" sz="3600" dirty="0" smtClean="0">
                <a:solidFill>
                  <a:srgbClr val="FF0066"/>
                </a:solidFill>
              </a:rPr>
              <a:t> т</a:t>
            </a:r>
            <a:r>
              <a:rPr lang="vi-VN" sz="3600" dirty="0" smtClean="0">
                <a:solidFill>
                  <a:srgbClr val="FF0066"/>
                </a:solidFill>
              </a:rPr>
              <a:t>ă</a:t>
            </a:r>
            <a:r>
              <a:rPr lang="ru-RU" sz="3600" dirty="0" err="1" smtClean="0">
                <a:solidFill>
                  <a:srgbClr val="FF0066"/>
                </a:solidFill>
              </a:rPr>
              <a:t>р</a:t>
            </a:r>
            <a:r>
              <a:rPr lang="vi-VN" sz="3600" dirty="0" smtClean="0">
                <a:solidFill>
                  <a:srgbClr val="FF0066"/>
                </a:solidFill>
              </a:rPr>
              <a:t>ă</a:t>
            </a:r>
            <a:r>
              <a:rPr lang="ru-RU" sz="3600" dirty="0" err="1" smtClean="0">
                <a:solidFill>
                  <a:srgbClr val="FF0066"/>
                </a:solidFill>
              </a:rPr>
              <a:t>х</a:t>
            </a:r>
            <a:r>
              <a:rPr lang="en-US" sz="3600" dirty="0" smtClean="0">
                <a:solidFill>
                  <a:srgbClr val="FF0066"/>
                </a:solidFill>
              </a:rPr>
              <a:t>ĕ</a:t>
            </a:r>
            <a:r>
              <a:rPr lang="ru-RU" sz="3600" dirty="0" err="1" smtClean="0">
                <a:solidFill>
                  <a:srgbClr val="FF0066"/>
                </a:solidFill>
              </a:rPr>
              <a:t>нчи</a:t>
            </a:r>
            <a:r>
              <a:rPr lang="ru-RU" sz="3600" dirty="0" smtClean="0">
                <a:solidFill>
                  <a:srgbClr val="FF0066"/>
                </a:solidFill>
              </a:rPr>
              <a:t> </a:t>
            </a:r>
            <a:r>
              <a:rPr lang="ru-RU" sz="3600" dirty="0" smtClean="0">
                <a:solidFill>
                  <a:srgbClr val="FF0066"/>
                </a:solidFill>
              </a:rPr>
              <a:t>          </a:t>
            </a:r>
            <a:r>
              <a:rPr lang="en-US" sz="3600" dirty="0" smtClean="0">
                <a:solidFill>
                  <a:srgbClr val="FF0066"/>
                </a:solidFill>
              </a:rPr>
              <a:t>ç</a:t>
            </a:r>
            <a:r>
              <a:rPr lang="ru-RU" sz="3600" dirty="0" err="1" smtClean="0">
                <a:solidFill>
                  <a:srgbClr val="FF0066"/>
                </a:solidFill>
              </a:rPr>
              <a:t>ут</a:t>
            </a:r>
            <a:r>
              <a:rPr lang="en-US" sz="3600" dirty="0" smtClean="0">
                <a:solidFill>
                  <a:srgbClr val="FF0066"/>
                </a:solidFill>
              </a:rPr>
              <a:t>ç</a:t>
            </a:r>
            <a:r>
              <a:rPr lang="ru-RU" sz="3600" dirty="0" err="1" smtClean="0">
                <a:solidFill>
                  <a:srgbClr val="FF0066"/>
                </a:solidFill>
              </a:rPr>
              <a:t>антал</a:t>
            </a:r>
            <a:r>
              <a:rPr lang="vi-VN" sz="3600" dirty="0" smtClean="0">
                <a:solidFill>
                  <a:srgbClr val="FF0066"/>
                </a:solidFill>
              </a:rPr>
              <a:t>ă</a:t>
            </a:r>
            <a:r>
              <a:rPr lang="ru-RU" sz="3600" dirty="0" smtClean="0">
                <a:solidFill>
                  <a:srgbClr val="FF0066"/>
                </a:solidFill>
              </a:rPr>
              <a:t>к </a:t>
            </a:r>
            <a:r>
              <a:rPr lang="ru-RU" sz="3600" dirty="0" smtClean="0">
                <a:solidFill>
                  <a:srgbClr val="FF0066"/>
                </a:solidFill>
              </a:rPr>
              <a:t/>
            </a:r>
            <a:br>
              <a:rPr lang="ru-RU" sz="3600" dirty="0" smtClean="0">
                <a:solidFill>
                  <a:srgbClr val="FF0066"/>
                </a:solidFill>
              </a:rPr>
            </a:br>
            <a:r>
              <a:rPr lang="ru-RU" sz="3600" dirty="0" err="1" smtClean="0">
                <a:solidFill>
                  <a:srgbClr val="FF0066"/>
                </a:solidFill>
              </a:rPr>
              <a:t>тус</a:t>
            </a:r>
            <a:r>
              <a:rPr lang="en-US" sz="3600" dirty="0" smtClean="0">
                <a:solidFill>
                  <a:srgbClr val="FF0066"/>
                </a:solidFill>
              </a:rPr>
              <a:t>ĕ</a:t>
            </a:r>
            <a:r>
              <a:rPr lang="ru-RU" sz="3600" dirty="0" smtClean="0">
                <a:solidFill>
                  <a:srgbClr val="FF0066"/>
                </a:solidFill>
              </a:rPr>
              <a:t>сем.</a:t>
            </a:r>
            <a:r>
              <a:rPr lang="ru-RU" sz="1400" dirty="0" smtClean="0">
                <a:solidFill>
                  <a:srgbClr val="FF0066"/>
                </a:solidFill>
              </a:rPr>
              <a:t/>
            </a:r>
            <a:br>
              <a:rPr lang="ru-RU" sz="1400" dirty="0" smtClean="0">
                <a:solidFill>
                  <a:srgbClr val="FF0066"/>
                </a:solidFill>
              </a:rPr>
            </a:br>
            <a:r>
              <a:rPr lang="ru-RU" sz="1400" dirty="0" smtClean="0">
                <a:solidFill>
                  <a:srgbClr val="FF0066"/>
                </a:solidFill>
              </a:rPr>
              <a:t>                                                                                         </a:t>
            </a:r>
            <a:r>
              <a:rPr lang="ru-RU" sz="1400" dirty="0" err="1" smtClean="0">
                <a:solidFill>
                  <a:srgbClr val="FF0066"/>
                </a:solidFill>
              </a:rPr>
              <a:t>Ертсе</a:t>
            </a:r>
            <a:r>
              <a:rPr lang="ru-RU" sz="1400" dirty="0" smtClean="0">
                <a:solidFill>
                  <a:srgbClr val="FF0066"/>
                </a:solidFill>
              </a:rPr>
              <a:t> </a:t>
            </a:r>
            <a:r>
              <a:rPr lang="ru-RU" sz="1400" dirty="0" err="1" smtClean="0">
                <a:solidFill>
                  <a:srgbClr val="FF0066"/>
                </a:solidFill>
              </a:rPr>
              <a:t>пыракансем</a:t>
            </a:r>
            <a:r>
              <a:rPr lang="ru-RU" sz="1400" dirty="0" smtClean="0">
                <a:solidFill>
                  <a:srgbClr val="FF0066"/>
                </a:solidFill>
              </a:rPr>
              <a:t>: Петрова Т.Г., Захарова О.Т.</a:t>
            </a:r>
            <a:br>
              <a:rPr lang="ru-RU" sz="1400" dirty="0" smtClean="0">
                <a:solidFill>
                  <a:srgbClr val="FF0066"/>
                </a:solidFill>
              </a:rPr>
            </a:br>
            <a:endParaRPr lang="ru-RU" sz="3600" dirty="0">
              <a:solidFill>
                <a:srgbClr val="FF0066"/>
              </a:solidFill>
            </a:endParaRPr>
          </a:p>
        </p:txBody>
      </p:sp>
      <p:pic>
        <p:nvPicPr>
          <p:cNvPr id="2051" name="Picture 3" descr="D:\Мои документы\Рабочий стол\нужные по э фото\фото\для печати\P1010271.JPG"/>
          <p:cNvPicPr>
            <a:picLocks noChangeAspect="1" noChangeArrowheads="1"/>
          </p:cNvPicPr>
          <p:nvPr/>
        </p:nvPicPr>
        <p:blipFill>
          <a:blip r:embed="rId4" cstate="print"/>
          <a:srcRect/>
          <a:stretch>
            <a:fillRect/>
          </a:stretch>
        </p:blipFill>
        <p:spPr bwMode="auto">
          <a:xfrm rot="20919744">
            <a:off x="634221" y="4292968"/>
            <a:ext cx="3214710" cy="2411033"/>
          </a:xfrm>
          <a:prstGeom prst="rect">
            <a:avLst/>
          </a:prstGeom>
          <a:noFill/>
        </p:spPr>
      </p:pic>
      <p:pic>
        <p:nvPicPr>
          <p:cNvPr id="2052" name="Picture 4" descr="D:\Мои документы\Рабочий стол\нужные по э фото\фото\для печати\P1010269.JPG"/>
          <p:cNvPicPr>
            <a:picLocks noChangeAspect="1" noChangeArrowheads="1"/>
          </p:cNvPicPr>
          <p:nvPr/>
        </p:nvPicPr>
        <p:blipFill>
          <a:blip r:embed="rId5" cstate="print"/>
          <a:srcRect/>
          <a:stretch>
            <a:fillRect/>
          </a:stretch>
        </p:blipFill>
        <p:spPr bwMode="auto">
          <a:xfrm>
            <a:off x="4114502" y="2928934"/>
            <a:ext cx="5029498" cy="377212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descr="F:\фото буртасы\IMG_3234.jpg"/>
          <p:cNvPicPr>
            <a:picLocks noChangeAspect="1" noChangeArrowheads="1"/>
          </p:cNvPicPr>
          <p:nvPr/>
        </p:nvPicPr>
        <p:blipFill>
          <a:blip r:embed="rId3" cstate="print"/>
          <a:srcRect/>
          <a:stretch>
            <a:fillRect/>
          </a:stretch>
        </p:blipFill>
        <p:spPr bwMode="auto">
          <a:xfrm>
            <a:off x="4953002" y="3714752"/>
            <a:ext cx="4190997" cy="3143248"/>
          </a:xfrm>
          <a:prstGeom prst="rect">
            <a:avLst/>
          </a:prstGeom>
          <a:noFill/>
        </p:spPr>
      </p:pic>
      <p:pic>
        <p:nvPicPr>
          <p:cNvPr id="3074" name="Picture 2"/>
          <p:cNvPicPr>
            <a:picLocks noChangeAspect="1" noChangeArrowheads="1"/>
          </p:cNvPicPr>
          <p:nvPr/>
        </p:nvPicPr>
        <p:blipFill>
          <a:blip r:embed="rId4"/>
          <a:srcRect/>
          <a:stretch>
            <a:fillRect/>
          </a:stretch>
        </p:blipFill>
        <p:spPr bwMode="auto">
          <a:xfrm>
            <a:off x="-95251" y="0"/>
            <a:ext cx="5143483" cy="3857612"/>
          </a:xfrm>
          <a:prstGeom prst="rect">
            <a:avLst/>
          </a:prstGeom>
          <a:noFill/>
          <a:ln w="9525">
            <a:noFill/>
            <a:miter lim="800000"/>
            <a:headEnd/>
            <a:tailEnd/>
          </a:ln>
          <a:effectLst/>
        </p:spPr>
      </p:pic>
      <p:pic>
        <p:nvPicPr>
          <p:cNvPr id="3075" name="Picture 3" descr="H:\фото буртасы\IMG_3234.jpg"/>
          <p:cNvPicPr>
            <a:picLocks noChangeAspect="1" noChangeArrowheads="1"/>
          </p:cNvPicPr>
          <p:nvPr/>
        </p:nvPicPr>
        <p:blipFill>
          <a:blip r:embed="rId5" cstate="print"/>
          <a:srcRect/>
          <a:stretch>
            <a:fillRect/>
          </a:stretch>
        </p:blipFill>
        <p:spPr bwMode="auto">
          <a:xfrm>
            <a:off x="-6400800" y="-4800600"/>
            <a:ext cx="2745600" cy="2059200"/>
          </a:xfrm>
          <a:prstGeom prst="rect">
            <a:avLst/>
          </a:prstGeom>
          <a:noFill/>
        </p:spPr>
      </p:pic>
      <p:sp>
        <p:nvSpPr>
          <p:cNvPr id="4" name="Прямоугольник 3"/>
          <p:cNvSpPr/>
          <p:nvPr/>
        </p:nvSpPr>
        <p:spPr>
          <a:xfrm>
            <a:off x="214283" y="2357430"/>
            <a:ext cx="8143932" cy="5970865"/>
          </a:xfrm>
          <a:prstGeom prst="rect">
            <a:avLst/>
          </a:prstGeom>
          <a:noFill/>
        </p:spPr>
        <p:txBody>
          <a:bodyPr wrap="square" lIns="91440" tIns="45720" rIns="91440" bIns="45720">
            <a:spAutoFit/>
          </a:bodyPr>
          <a:lstStyle/>
          <a:p>
            <a:pPr algn="r"/>
            <a:r>
              <a:rPr lang="ru-RU" sz="4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П</a:t>
            </a:r>
            <a:r>
              <a:rPr lang="vi-VN" sz="4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ă</a:t>
            </a:r>
            <a:r>
              <a:rPr lang="ru-RU" sz="4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ртаса</a:t>
            </a:r>
            <a:r>
              <a:rPr lang="ru-RU" sz="4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кайман – и?</a:t>
            </a:r>
          </a:p>
          <a:p>
            <a:pPr algn="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П</a:t>
            </a:r>
            <a:r>
              <a:rPr lang="vi-VN"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ă</a:t>
            </a:r>
            <a:r>
              <a:rPr lang="ru-RU"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ртасра</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ru-RU"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пулман</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 и?</a:t>
            </a:r>
          </a:p>
          <a:p>
            <a:endPar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П</a:t>
            </a:r>
            <a:r>
              <a:rPr lang="vi-VN"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ă</a:t>
            </a:r>
            <a:r>
              <a:rPr lang="ru-RU"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ртаса</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в</a:t>
            </a:r>
            <a:r>
              <a:rPr lang="en-US"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ĕç</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мен – и?</a:t>
            </a:r>
          </a:p>
          <a:p>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П</a:t>
            </a:r>
            <a:r>
              <a:rPr lang="vi-VN"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ă</a:t>
            </a:r>
            <a:r>
              <a:rPr lang="ru-RU"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ртаса</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ç</a:t>
            </a:r>
            <a:r>
              <a:rPr lang="ru-RU" sz="4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итмен</a:t>
            </a:r>
            <a:r>
              <a:rPr lang="ru-RU"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 и?</a:t>
            </a:r>
          </a:p>
          <a:p>
            <a:pPr algn="ctr"/>
            <a:endParaRPr lang="ru-RU"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endParaRPr lang="ru-RU"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endParaRPr lang="ru-RU"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0" y="-1"/>
            <a:ext cx="4429124" cy="332184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a:stretch>
            <a:fillRect/>
          </a:stretch>
        </p:blipFill>
        <p:spPr bwMode="auto">
          <a:xfrm>
            <a:off x="4429124" y="53578"/>
            <a:ext cx="4714876" cy="3536158"/>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23855" y="2928934"/>
            <a:ext cx="5238754" cy="3929066"/>
          </a:xfrm>
          <a:prstGeom prst="rect">
            <a:avLst/>
          </a:prstGeom>
          <a:noFill/>
          <a:ln w="9525">
            <a:noFill/>
            <a:miter lim="800000"/>
            <a:headEnd/>
            <a:tailEnd/>
          </a:ln>
          <a:effectLst/>
        </p:spPr>
      </p:pic>
      <p:sp>
        <p:nvSpPr>
          <p:cNvPr id="5" name="Прямоугольник 4"/>
          <p:cNvSpPr/>
          <p:nvPr/>
        </p:nvSpPr>
        <p:spPr>
          <a:xfrm>
            <a:off x="4429124" y="3000372"/>
            <a:ext cx="4714875" cy="280076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smtClean="0">
                <a:ln w="11430"/>
                <a:solidFill>
                  <a:srgbClr val="FF0000"/>
                </a:solidFill>
                <a:effectLst>
                  <a:outerShdw blurRad="80000" dist="40000" dir="5040000" algn="tl">
                    <a:srgbClr val="000000">
                      <a:alpha val="30000"/>
                    </a:srgbClr>
                  </a:outerShdw>
                </a:effectLst>
              </a:rPr>
              <a:t>П</a:t>
            </a:r>
            <a:r>
              <a:rPr lang="vi-VN" sz="4400" b="1" dirty="0" smtClean="0">
                <a:ln w="11430"/>
                <a:solidFill>
                  <a:srgbClr val="FF0000"/>
                </a:solidFill>
                <a:effectLst>
                  <a:outerShdw blurRad="80000" dist="40000" dir="5040000" algn="tl">
                    <a:srgbClr val="000000">
                      <a:alpha val="30000"/>
                    </a:srgbClr>
                  </a:outerShdw>
                </a:effectLst>
              </a:rPr>
              <a:t>ă</a:t>
            </a:r>
            <a:r>
              <a:rPr lang="ru-RU" sz="4400" b="1" dirty="0" err="1" smtClean="0">
                <a:ln w="11430"/>
                <a:solidFill>
                  <a:srgbClr val="FF0000"/>
                </a:solidFill>
                <a:effectLst>
                  <a:outerShdw blurRad="80000" dist="40000" dir="5040000" algn="tl">
                    <a:srgbClr val="000000">
                      <a:alpha val="30000"/>
                    </a:srgbClr>
                  </a:outerShdw>
                </a:effectLst>
              </a:rPr>
              <a:t>ртас</a:t>
            </a:r>
            <a:r>
              <a:rPr lang="ru-RU" sz="4400" b="1" dirty="0" smtClean="0">
                <a:ln w="11430"/>
                <a:solidFill>
                  <a:srgbClr val="FF0000"/>
                </a:solidFill>
                <a:effectLst>
                  <a:outerShdw blurRad="80000" dist="40000" dir="5040000" algn="tl">
                    <a:srgbClr val="000000">
                      <a:alpha val="30000"/>
                    </a:srgbClr>
                  </a:outerShdw>
                </a:effectLst>
              </a:rPr>
              <a:t>  ял</a:t>
            </a:r>
            <a:r>
              <a:rPr lang="vi-VN" sz="4400" b="1" dirty="0" smtClean="0">
                <a:ln w="11430"/>
                <a:solidFill>
                  <a:srgbClr val="FF0000"/>
                </a:solidFill>
                <a:effectLst>
                  <a:outerShdw blurRad="80000" dist="40000" dir="5040000" algn="tl">
                    <a:srgbClr val="000000">
                      <a:alpha val="30000"/>
                    </a:srgbClr>
                  </a:outerShdw>
                </a:effectLst>
              </a:rPr>
              <a:t>ĕ</a:t>
            </a:r>
            <a:endParaRPr lang="ru-RU" sz="4400" b="1" dirty="0" smtClean="0">
              <a:ln w="11430"/>
              <a:solidFill>
                <a:srgbClr val="FF0000"/>
              </a:solidFill>
              <a:effectLst>
                <a:outerShdw blurRad="80000" dist="40000" dir="5040000" algn="tl">
                  <a:srgbClr val="000000">
                    <a:alpha val="30000"/>
                  </a:srgbClr>
                </a:outerShdw>
              </a:effectLst>
            </a:endParaRPr>
          </a:p>
          <a:p>
            <a:r>
              <a:rPr lang="en-US" sz="4400" b="1" dirty="0" smtClean="0">
                <a:ln w="11430"/>
                <a:solidFill>
                  <a:srgbClr val="FF0000"/>
                </a:solidFill>
                <a:effectLst>
                  <a:outerShdw blurRad="80000" dist="40000" dir="5040000" algn="tl">
                    <a:srgbClr val="000000">
                      <a:alpha val="30000"/>
                    </a:srgbClr>
                  </a:outerShdw>
                </a:effectLst>
              </a:rPr>
              <a:t>ç</a:t>
            </a:r>
            <a:r>
              <a:rPr lang="ru-RU" sz="4400" b="1" cap="none" spc="0" dirty="0" err="1" smtClean="0">
                <a:ln w="11430"/>
                <a:solidFill>
                  <a:srgbClr val="FF0000"/>
                </a:solidFill>
                <a:effectLst>
                  <a:outerShdw blurRad="80000" dist="40000" dir="5040000" algn="tl">
                    <a:srgbClr val="000000">
                      <a:alpha val="30000"/>
                    </a:srgbClr>
                  </a:outerShdw>
                </a:effectLst>
              </a:rPr>
              <a:t>ак</a:t>
            </a:r>
            <a:r>
              <a:rPr lang="ru-RU" sz="4400" b="1" cap="none" spc="0" dirty="0" smtClean="0">
                <a:ln w="11430"/>
                <a:solidFill>
                  <a:srgbClr val="FF0000"/>
                </a:solidFill>
                <a:effectLst>
                  <a:outerShdw blurRad="80000" dist="40000" dir="5040000" algn="tl">
                    <a:srgbClr val="000000">
                      <a:alpha val="30000"/>
                    </a:srgbClr>
                  </a:outerShdw>
                </a:effectLst>
              </a:rPr>
              <a:t> </a:t>
            </a:r>
            <a:r>
              <a:rPr lang="ru-RU" sz="4400" b="1" cap="none" spc="0" dirty="0" err="1" smtClean="0">
                <a:ln w="11430"/>
                <a:solidFill>
                  <a:srgbClr val="FF0000"/>
                </a:solidFill>
                <a:effectLst>
                  <a:outerShdw blurRad="80000" dist="40000" dir="5040000" algn="tl">
                    <a:srgbClr val="000000">
                      <a:alpha val="30000"/>
                    </a:srgbClr>
                  </a:outerShdw>
                </a:effectLst>
              </a:rPr>
              <a:t>выр</a:t>
            </a:r>
            <a:r>
              <a:rPr lang="vi-VN" sz="4400" b="1" cap="none" spc="0" dirty="0" smtClean="0">
                <a:ln w="11430"/>
                <a:solidFill>
                  <a:srgbClr val="FF0000"/>
                </a:solidFill>
                <a:effectLst>
                  <a:outerShdw blurRad="80000" dist="40000" dir="5040000" algn="tl">
                    <a:srgbClr val="000000">
                      <a:alpha val="30000"/>
                    </a:srgbClr>
                  </a:outerShdw>
                </a:effectLst>
              </a:rPr>
              <a:t>ă</a:t>
            </a:r>
            <a:r>
              <a:rPr lang="ru-RU" sz="4400" b="1" cap="none" spc="0" dirty="0" err="1" smtClean="0">
                <a:ln w="11430"/>
                <a:solidFill>
                  <a:srgbClr val="FF0000"/>
                </a:solidFill>
                <a:effectLst>
                  <a:outerShdw blurRad="80000" dist="40000" dir="5040000" algn="tl">
                    <a:srgbClr val="000000">
                      <a:alpha val="30000"/>
                    </a:srgbClr>
                  </a:outerShdw>
                </a:effectLst>
              </a:rPr>
              <a:t>нсенчен</a:t>
            </a:r>
            <a:r>
              <a:rPr lang="ru-RU" sz="4400" b="1" cap="none" spc="0" dirty="0" smtClean="0">
                <a:ln w="11430"/>
                <a:solidFill>
                  <a:srgbClr val="FF0000"/>
                </a:solidFill>
                <a:effectLst>
                  <a:outerShdw blurRad="80000" dist="40000" dir="5040000" algn="tl">
                    <a:srgbClr val="000000">
                      <a:alpha val="30000"/>
                    </a:srgbClr>
                  </a:outerShdw>
                </a:effectLst>
              </a:rPr>
              <a:t> </a:t>
            </a:r>
          </a:p>
          <a:p>
            <a:r>
              <a:rPr lang="ru-RU" sz="4400" b="1" cap="none" spc="0" dirty="0" err="1" smtClean="0">
                <a:ln w="11430"/>
                <a:solidFill>
                  <a:srgbClr val="FF0000"/>
                </a:solidFill>
                <a:effectLst>
                  <a:outerShdw blurRad="80000" dist="40000" dir="5040000" algn="tl">
                    <a:srgbClr val="000000">
                      <a:alpha val="30000"/>
                    </a:srgbClr>
                  </a:outerShdw>
                </a:effectLst>
              </a:rPr>
              <a:t>пу</a:t>
            </a:r>
            <a:r>
              <a:rPr lang="en-US" sz="4400" b="1" cap="none" spc="0" dirty="0" smtClean="0">
                <a:ln w="11430"/>
                <a:solidFill>
                  <a:srgbClr val="FF0000"/>
                </a:solidFill>
                <a:effectLst>
                  <a:outerShdw blurRad="80000" dist="40000" dir="5040000" algn="tl">
                    <a:srgbClr val="000000">
                      <a:alpha val="30000"/>
                    </a:srgbClr>
                  </a:outerShdw>
                </a:effectLst>
              </a:rPr>
              <a:t>ç</a:t>
            </a:r>
            <a:r>
              <a:rPr lang="ru-RU" sz="4400" b="1" cap="none" spc="0" dirty="0" err="1" smtClean="0">
                <a:ln w="11430"/>
                <a:solidFill>
                  <a:srgbClr val="FF0000"/>
                </a:solidFill>
                <a:effectLst>
                  <a:outerShdw blurRad="80000" dist="40000" dir="5040000" algn="tl">
                    <a:srgbClr val="000000">
                      <a:alpha val="30000"/>
                    </a:srgbClr>
                  </a:outerShdw>
                </a:effectLst>
              </a:rPr>
              <a:t>ланн</a:t>
            </a:r>
            <a:r>
              <a:rPr lang="vi-VN" sz="4400" b="1" cap="none" spc="0" dirty="0" smtClean="0">
                <a:ln w="11430"/>
                <a:solidFill>
                  <a:srgbClr val="FF0000"/>
                </a:solidFill>
                <a:effectLst>
                  <a:outerShdw blurRad="80000" dist="40000" dir="5040000" algn="tl">
                    <a:srgbClr val="000000">
                      <a:alpha val="30000"/>
                    </a:srgbClr>
                  </a:outerShdw>
                </a:effectLst>
              </a:rPr>
              <a:t>ă</a:t>
            </a:r>
            <a:r>
              <a:rPr lang="ru-RU" sz="4400" b="1" cap="none" spc="0" dirty="0" smtClean="0">
                <a:ln w="11430"/>
                <a:solidFill>
                  <a:srgbClr val="FF0000"/>
                </a:solidFill>
                <a:effectLst>
                  <a:outerShdw blurRad="80000" dist="40000" dir="5040000" algn="tl">
                    <a:srgbClr val="000000">
                      <a:alpha val="30000"/>
                    </a:srgbClr>
                  </a:outerShdw>
                </a:effectLst>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4338" name="Picture 2" descr="C:\Documents and Settings\Учитель\Мои документы\фотографии\васан анкарти.jpg"/>
          <p:cNvPicPr>
            <a:picLocks noGrp="1" noChangeAspect="1" noChangeArrowheads="1"/>
          </p:cNvPicPr>
          <p:nvPr>
            <p:ph idx="1"/>
          </p:nvPr>
        </p:nvPicPr>
        <p:blipFill>
          <a:blip r:embed="rId3"/>
          <a:srcRect/>
          <a:stretch>
            <a:fillRect/>
          </a:stretch>
        </p:blipFill>
        <p:spPr bwMode="auto">
          <a:xfrm rot="565465">
            <a:off x="357158" y="357166"/>
            <a:ext cx="5334037" cy="4000528"/>
          </a:xfrm>
          <a:prstGeom prst="rect">
            <a:avLst/>
          </a:prstGeom>
          <a:noFill/>
        </p:spPr>
      </p:pic>
      <p:pic>
        <p:nvPicPr>
          <p:cNvPr id="5" name="Picture 2" descr="C:\Documents and Settings\Учитель\Мои документы\фотографии\природа2.jpg"/>
          <p:cNvPicPr>
            <a:picLocks noChangeAspect="1" noChangeArrowheads="1"/>
          </p:cNvPicPr>
          <p:nvPr/>
        </p:nvPicPr>
        <p:blipFill>
          <a:blip r:embed="rId4"/>
          <a:srcRect/>
          <a:stretch>
            <a:fillRect/>
          </a:stretch>
        </p:blipFill>
        <p:spPr bwMode="auto">
          <a:xfrm rot="21289362">
            <a:off x="3643306" y="2786058"/>
            <a:ext cx="5072098" cy="3804074"/>
          </a:xfrm>
          <a:prstGeom prst="rect">
            <a:avLst/>
          </a:prstGeom>
          <a:noFill/>
        </p:spPr>
      </p:pic>
      <p:sp>
        <p:nvSpPr>
          <p:cNvPr id="6" name="Прямоугольник 5"/>
          <p:cNvSpPr/>
          <p:nvPr/>
        </p:nvSpPr>
        <p:spPr>
          <a:xfrm>
            <a:off x="0" y="285728"/>
            <a:ext cx="9105773" cy="5509200"/>
          </a:xfrm>
          <a:prstGeom prst="rect">
            <a:avLst/>
          </a:prstGeom>
          <a:noFill/>
        </p:spPr>
        <p:txBody>
          <a:bodyPr wrap="square" lIns="91440" tIns="45720" rIns="91440" bIns="45720">
            <a:spAutoFit/>
          </a:bodyPr>
          <a:lstStyle/>
          <a:p>
            <a:pPr algn="r"/>
            <a:r>
              <a:rPr lang="ru-RU" sz="4400" b="1"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Пурн</a:t>
            </a:r>
            <a:r>
              <a:rPr lang="vi-VN"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ăç</a:t>
            </a:r>
            <a:r>
              <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a:t>
            </a:r>
          </a:p>
          <a:p>
            <a:pPr algn="r"/>
            <a:r>
              <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т</a:t>
            </a:r>
            <a:r>
              <a:rPr lang="en-US"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ĕ</a:t>
            </a:r>
            <a:r>
              <a:rPr lang="ru-RU" sz="4400" b="1"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веленч</a:t>
            </a:r>
            <a:r>
              <a:rPr lang="en-US"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ĕ</a:t>
            </a:r>
            <a:r>
              <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к</a:t>
            </a:r>
            <a:r>
              <a:rPr lang="en-US"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ĕ</a:t>
            </a:r>
            <a:endPar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44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endPar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r>
              <a:rPr lang="ru-RU" sz="4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Ман</a:t>
            </a:r>
            <a:r>
              <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a:t>
            </a:r>
            <a:r>
              <a:rPr lang="ru-RU" sz="4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Тулти</a:t>
            </a:r>
            <a:r>
              <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 П</a:t>
            </a:r>
            <a:r>
              <a:rPr lang="vi-VN"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ă</a:t>
            </a:r>
            <a:r>
              <a:rPr lang="ru-RU" sz="4400" b="1" cap="none" spc="0"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ртас</a:t>
            </a:r>
            <a:r>
              <a:rPr lang="ru-RU" sz="4400" b="1" cap="none" spc="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a:t>
            </a:r>
            <a:endParaRPr lang="ru-RU" sz="4400" b="1" cap="none" spc="0"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chemeClr val="accent2">
                <a:lumMod val="20000"/>
                <a:lumOff val="80000"/>
              </a:schemeClr>
            </a:gs>
            <a:gs pos="100000">
              <a:schemeClr val="accent1">
                <a:tint val="23500"/>
                <a:satMod val="16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9458" name="Picture 2" descr="C:\Documents and Settings\Учитель\Мои документы\фотографии\сен певе 3.jpg"/>
          <p:cNvPicPr>
            <a:picLocks noGrp="1" noChangeAspect="1" noChangeArrowheads="1"/>
          </p:cNvPicPr>
          <p:nvPr>
            <p:ph idx="1"/>
          </p:nvPr>
        </p:nvPicPr>
        <p:blipFill>
          <a:blip r:embed="rId2"/>
          <a:srcRect/>
          <a:stretch>
            <a:fillRect/>
          </a:stretch>
        </p:blipFill>
        <p:spPr bwMode="auto">
          <a:xfrm rot="20895017">
            <a:off x="530199" y="450524"/>
            <a:ext cx="4794812" cy="3596109"/>
          </a:xfrm>
          <a:prstGeom prst="rect">
            <a:avLst/>
          </a:prstGeom>
          <a:noFill/>
        </p:spPr>
      </p:pic>
      <p:pic>
        <p:nvPicPr>
          <p:cNvPr id="5" name="Picture 2" descr="C:\Documents and Settings\Учитель\Мои документы\фотографии\сен певе (2).jpg"/>
          <p:cNvPicPr>
            <a:picLocks noChangeAspect="1" noChangeArrowheads="1"/>
          </p:cNvPicPr>
          <p:nvPr/>
        </p:nvPicPr>
        <p:blipFill>
          <a:blip r:embed="rId3"/>
          <a:srcRect/>
          <a:stretch>
            <a:fillRect/>
          </a:stretch>
        </p:blipFill>
        <p:spPr bwMode="auto">
          <a:xfrm rot="332871">
            <a:off x="3956744" y="2861455"/>
            <a:ext cx="5017117" cy="3762838"/>
          </a:xfrm>
          <a:prstGeom prst="rect">
            <a:avLst/>
          </a:prstGeom>
          <a:noFill/>
        </p:spPr>
      </p:pic>
      <p:sp>
        <p:nvSpPr>
          <p:cNvPr id="6" name="Прямоугольник 5"/>
          <p:cNvSpPr/>
          <p:nvPr/>
        </p:nvSpPr>
        <p:spPr>
          <a:xfrm>
            <a:off x="714348" y="-500089"/>
            <a:ext cx="8429653" cy="6555641"/>
          </a:xfrm>
          <a:prstGeom prst="rect">
            <a:avLst/>
          </a:prstGeom>
          <a:noFill/>
        </p:spPr>
        <p:txBody>
          <a:bodyPr wrap="square" lIns="91440" tIns="45720" rIns="91440" bIns="45720">
            <a:spAutoFit/>
          </a:bodyPr>
          <a:lstStyle/>
          <a:p>
            <a:pPr algn="r"/>
            <a:endPar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r"/>
            <a:endPar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r"/>
            <a:r>
              <a:rPr lang="ru-RU" sz="4800" b="1" cap="all" spc="0" dirty="0" smtClean="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rPr>
              <a:t>                          </a:t>
            </a: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С</a:t>
            </a:r>
            <a:r>
              <a:rPr lang="vi-VN"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ă</a:t>
            </a:r>
            <a:r>
              <a:rPr lang="ru-RU" sz="4400" b="1" cap="all" spc="0"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вв</a:t>
            </a:r>
            <a:r>
              <a:rPr lang="vi-VN"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ă</a:t>
            </a: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м</a:t>
            </a:r>
          </a:p>
          <a:p>
            <a:pPr algn="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 к</a:t>
            </a:r>
            <a:r>
              <a:rPr lang="en-US"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ĕ</a:t>
            </a: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в</a:t>
            </a:r>
            <a:r>
              <a:rPr lang="en-US"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ĕ</a:t>
            </a: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ленч</a:t>
            </a:r>
            <a:r>
              <a:rPr lang="en-US"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ĕ</a:t>
            </a:r>
            <a:r>
              <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к</a:t>
            </a:r>
            <a:r>
              <a:rPr lang="en-US"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ĕ</a:t>
            </a:r>
            <a:endParaRPr lang="ru-RU" sz="4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a:p>
            <a:pPr algn="r"/>
            <a:endPar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a:p>
            <a:pPr algn="r"/>
            <a:endPar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a:p>
            <a:pPr algn="r"/>
            <a:endPar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a:p>
            <a:r>
              <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Т</a:t>
            </a:r>
            <a:r>
              <a:rPr lang="en-US"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ĕ</a:t>
            </a:r>
            <a:r>
              <a:rPr lang="ru-RU" sz="4400" b="1" cap="all"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нчери</a:t>
            </a:r>
            <a:endPar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a:p>
            <a:r>
              <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 </a:t>
            </a:r>
            <a:r>
              <a:rPr lang="ru-RU" sz="4400" b="1" cap="all"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п</a:t>
            </a:r>
            <a:r>
              <a:rPr lang="vi-VN"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ă</a:t>
            </a:r>
            <a:r>
              <a:rPr lang="ru-RU" sz="4400" b="1" cap="all"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ртас</a:t>
            </a:r>
            <a:r>
              <a:rPr lang="ru-RU" sz="4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a:t>
            </a:r>
            <a:endParaRPr lang="ru-RU" sz="4400" b="1" cap="all" spc="0"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6380" y="214290"/>
            <a:ext cx="3400420" cy="2571768"/>
          </a:xfrm>
        </p:spPr>
        <p:txBody>
          <a:bodyPr>
            <a:normAutofit/>
          </a:bodyPr>
          <a:lstStyle/>
          <a:p>
            <a:r>
              <a:rPr lang="ru-RU" sz="3200" dirty="0" smtClean="0">
                <a:solidFill>
                  <a:srgbClr val="FF0000"/>
                </a:solidFill>
              </a:rPr>
              <a:t>Т</a:t>
            </a:r>
            <a:r>
              <a:rPr lang="en-US" sz="3200" dirty="0" smtClean="0">
                <a:solidFill>
                  <a:srgbClr val="FF0000"/>
                </a:solidFill>
              </a:rPr>
              <a:t>ĕ</a:t>
            </a:r>
            <a:r>
              <a:rPr lang="ru-RU" sz="3200" dirty="0" err="1" smtClean="0">
                <a:solidFill>
                  <a:srgbClr val="FF0000"/>
                </a:solidFill>
              </a:rPr>
              <a:t>п</a:t>
            </a:r>
            <a:r>
              <a:rPr lang="ru-RU" sz="3200" dirty="0" smtClean="0">
                <a:solidFill>
                  <a:srgbClr val="FF0000"/>
                </a:solidFill>
              </a:rPr>
              <a:t> П</a:t>
            </a:r>
            <a:r>
              <a:rPr lang="vi-VN" sz="3200" dirty="0" smtClean="0">
                <a:solidFill>
                  <a:srgbClr val="FF0000"/>
                </a:solidFill>
              </a:rPr>
              <a:t>ă</a:t>
            </a:r>
            <a:r>
              <a:rPr lang="ru-RU" sz="3200" dirty="0" err="1" smtClean="0">
                <a:solidFill>
                  <a:srgbClr val="FF0000"/>
                </a:solidFill>
              </a:rPr>
              <a:t>ртас</a:t>
            </a:r>
            <a:r>
              <a:rPr lang="ru-RU" sz="3200" dirty="0" smtClean="0">
                <a:solidFill>
                  <a:srgbClr val="FF0000"/>
                </a:solidFill>
              </a:rPr>
              <a:t> ял</a:t>
            </a:r>
            <a:r>
              <a:rPr lang="vi-VN" sz="3200" dirty="0" smtClean="0">
                <a:solidFill>
                  <a:srgbClr val="FF0000"/>
                </a:solidFill>
              </a:rPr>
              <a:t>ĕ</a:t>
            </a:r>
            <a:r>
              <a:rPr lang="ru-RU" sz="3200" dirty="0" smtClean="0">
                <a:solidFill>
                  <a:srgbClr val="FF0000"/>
                </a:solidFill>
              </a:rPr>
              <a:t> – </a:t>
            </a:r>
            <a:r>
              <a:rPr lang="ru-RU" sz="3200" dirty="0" err="1" smtClean="0">
                <a:solidFill>
                  <a:srgbClr val="FF0000"/>
                </a:solidFill>
              </a:rPr>
              <a:t>Тулти</a:t>
            </a:r>
            <a:r>
              <a:rPr lang="ru-RU" sz="3200" dirty="0" smtClean="0">
                <a:solidFill>
                  <a:srgbClr val="FF0000"/>
                </a:solidFill>
              </a:rPr>
              <a:t> П</a:t>
            </a:r>
            <a:r>
              <a:rPr lang="vi-VN" sz="3200" dirty="0" smtClean="0">
                <a:solidFill>
                  <a:srgbClr val="FF0000"/>
                </a:solidFill>
              </a:rPr>
              <a:t>ă</a:t>
            </a:r>
            <a:r>
              <a:rPr lang="ru-RU" sz="3200" dirty="0" err="1" smtClean="0">
                <a:solidFill>
                  <a:srgbClr val="FF0000"/>
                </a:solidFill>
              </a:rPr>
              <a:t>ртас</a:t>
            </a:r>
            <a:r>
              <a:rPr lang="ru-RU" sz="3200" dirty="0" smtClean="0">
                <a:solidFill>
                  <a:srgbClr val="FF0000"/>
                </a:solidFill>
              </a:rPr>
              <a:t>  </a:t>
            </a:r>
            <a:endParaRPr lang="ru-RU" sz="3200" dirty="0">
              <a:solidFill>
                <a:srgbClr val="FF0000"/>
              </a:solidFill>
            </a:endParaRPr>
          </a:p>
        </p:txBody>
      </p:sp>
      <p:pic>
        <p:nvPicPr>
          <p:cNvPr id="8195" name="Picture 3" descr="H:\фото буртасы\IMG_3387.jpg"/>
          <p:cNvPicPr>
            <a:picLocks noGrp="1" noChangeAspect="1" noChangeArrowheads="1"/>
          </p:cNvPicPr>
          <p:nvPr>
            <p:ph idx="1"/>
          </p:nvPr>
        </p:nvPicPr>
        <p:blipFill>
          <a:blip r:embed="rId3" cstate="print"/>
          <a:srcRect/>
          <a:stretch>
            <a:fillRect/>
          </a:stretch>
        </p:blipFill>
        <p:spPr bwMode="auto">
          <a:xfrm>
            <a:off x="0" y="142852"/>
            <a:ext cx="4803259" cy="3602444"/>
          </a:xfrm>
          <a:prstGeom prst="rect">
            <a:avLst/>
          </a:prstGeom>
          <a:noFill/>
        </p:spPr>
      </p:pic>
      <p:pic>
        <p:nvPicPr>
          <p:cNvPr id="7" name="Picture 2" descr="H:\фото буртасы\IMG_3390.jpg"/>
          <p:cNvPicPr>
            <a:picLocks noChangeAspect="1" noChangeArrowheads="1"/>
          </p:cNvPicPr>
          <p:nvPr/>
        </p:nvPicPr>
        <p:blipFill>
          <a:blip r:embed="rId4" cstate="print"/>
          <a:srcRect/>
          <a:stretch>
            <a:fillRect/>
          </a:stretch>
        </p:blipFill>
        <p:spPr bwMode="auto">
          <a:xfrm>
            <a:off x="3500430" y="3059504"/>
            <a:ext cx="4929222" cy="369691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42" name="Picture 2" descr="C:\Documents and Settings\Учитель\Мои документы\фотографии\Фото012 (2).jpg"/>
          <p:cNvPicPr>
            <a:picLocks noGrp="1" noChangeAspect="1" noChangeArrowheads="1"/>
          </p:cNvPicPr>
          <p:nvPr>
            <p:ph idx="1"/>
          </p:nvPr>
        </p:nvPicPr>
        <p:blipFill>
          <a:blip r:embed="rId3"/>
          <a:srcRect/>
          <a:stretch>
            <a:fillRect/>
          </a:stretch>
        </p:blipFill>
        <p:spPr bwMode="auto">
          <a:xfrm>
            <a:off x="3109383" y="0"/>
            <a:ext cx="6034617" cy="4525963"/>
          </a:xfrm>
          <a:prstGeom prst="rect">
            <a:avLst/>
          </a:prstGeom>
          <a:noFill/>
        </p:spPr>
      </p:pic>
      <p:pic>
        <p:nvPicPr>
          <p:cNvPr id="5" name="Picture 2" descr="C:\Documents and Settings\Учитель\Мои документы\фотографии\100620111121.jpg"/>
          <p:cNvPicPr>
            <a:picLocks noChangeAspect="1" noChangeArrowheads="1"/>
          </p:cNvPicPr>
          <p:nvPr/>
        </p:nvPicPr>
        <p:blipFill>
          <a:blip r:embed="rId4" cstate="print"/>
          <a:srcRect/>
          <a:stretch>
            <a:fillRect/>
          </a:stretch>
        </p:blipFill>
        <p:spPr bwMode="auto">
          <a:xfrm rot="698505">
            <a:off x="441789" y="2783456"/>
            <a:ext cx="4572000" cy="3429000"/>
          </a:xfrm>
          <a:prstGeom prst="rect">
            <a:avLst/>
          </a:prstGeom>
          <a:noFill/>
        </p:spPr>
      </p:pic>
      <p:sp>
        <p:nvSpPr>
          <p:cNvPr id="2" name="Заголовок 1"/>
          <p:cNvSpPr>
            <a:spLocks noGrp="1"/>
          </p:cNvSpPr>
          <p:nvPr>
            <p:ph type="title"/>
          </p:nvPr>
        </p:nvSpPr>
        <p:spPr>
          <a:xfrm>
            <a:off x="457200" y="-357214"/>
            <a:ext cx="2471726" cy="1357322"/>
          </a:xfrm>
        </p:spPr>
        <p:txBody>
          <a:bodyPr>
            <a:normAutofit fontScale="90000"/>
          </a:bodyPr>
          <a:lstStyle/>
          <a:p>
            <a:pPr algn="l"/>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1800" dirty="0" smtClean="0">
                <a:solidFill>
                  <a:srgbClr val="FFFF00"/>
                </a:solidFill>
              </a:rPr>
              <a:t/>
            </a:r>
            <a:br>
              <a:rPr lang="ru-RU" sz="1800" dirty="0" smtClean="0">
                <a:solidFill>
                  <a:srgbClr val="FFFF00"/>
                </a:solidFill>
              </a:rPr>
            </a:br>
            <a:r>
              <a:rPr lang="ru-RU" sz="2700" dirty="0" smtClean="0">
                <a:solidFill>
                  <a:srgbClr val="FF0000"/>
                </a:solidFill>
              </a:rPr>
              <a:t>В</a:t>
            </a:r>
            <a:r>
              <a:rPr lang="vi-VN" sz="2700" dirty="0" smtClean="0">
                <a:solidFill>
                  <a:srgbClr val="FF0000"/>
                </a:solidFill>
              </a:rPr>
              <a:t>ă</a:t>
            </a:r>
            <a:r>
              <a:rPr lang="ru-RU" sz="2700" dirty="0" err="1" smtClean="0">
                <a:solidFill>
                  <a:srgbClr val="FF0000"/>
                </a:solidFill>
              </a:rPr>
              <a:t>рманл</a:t>
            </a:r>
            <a:r>
              <a:rPr lang="vi-VN" sz="2700" dirty="0" smtClean="0">
                <a:solidFill>
                  <a:srgbClr val="FF0000"/>
                </a:solidFill>
              </a:rPr>
              <a:t>ă</a:t>
            </a:r>
            <a:r>
              <a:rPr lang="ru-RU" sz="2700" dirty="0" smtClean="0">
                <a:solidFill>
                  <a:srgbClr val="FF0000"/>
                </a:solidFill>
              </a:rPr>
              <a:t>, </a:t>
            </a:r>
            <a:r>
              <a:rPr lang="ru-RU" sz="2700" dirty="0" err="1" smtClean="0">
                <a:solidFill>
                  <a:srgbClr val="FF0000"/>
                </a:solidFill>
              </a:rPr>
              <a:t>шывл</a:t>
            </a:r>
            <a:r>
              <a:rPr lang="vi-VN" sz="2700" dirty="0" smtClean="0">
                <a:solidFill>
                  <a:srgbClr val="FF0000"/>
                </a:solidFill>
              </a:rPr>
              <a:t>ă</a:t>
            </a:r>
            <a:r>
              <a:rPr lang="ru-RU" sz="2700" dirty="0" smtClean="0">
                <a:solidFill>
                  <a:srgbClr val="FF0000"/>
                </a:solidFill>
              </a:rPr>
              <a:t> – </a:t>
            </a:r>
            <a:r>
              <a:rPr lang="ru-RU" sz="2700" dirty="0" err="1" smtClean="0">
                <a:solidFill>
                  <a:srgbClr val="FF0000"/>
                </a:solidFill>
              </a:rPr>
              <a:t>шурл</a:t>
            </a:r>
            <a:r>
              <a:rPr lang="vi-VN" sz="2700" dirty="0" smtClean="0">
                <a:solidFill>
                  <a:srgbClr val="FF0000"/>
                </a:solidFill>
              </a:rPr>
              <a:t>ă</a:t>
            </a:r>
            <a:r>
              <a:rPr lang="ru-RU" sz="2700" dirty="0" smtClean="0">
                <a:solidFill>
                  <a:srgbClr val="FF0000"/>
                </a:solidFill>
              </a:rPr>
              <a:t>, </a:t>
            </a:r>
            <a:r>
              <a:rPr lang="ru-RU" sz="2700" dirty="0" err="1" smtClean="0">
                <a:solidFill>
                  <a:srgbClr val="FF0000"/>
                </a:solidFill>
              </a:rPr>
              <a:t>ул</a:t>
            </a:r>
            <a:r>
              <a:rPr lang="vi-VN" sz="2700" dirty="0" smtClean="0">
                <a:solidFill>
                  <a:srgbClr val="FF0000"/>
                </a:solidFill>
              </a:rPr>
              <a:t>ă</a:t>
            </a:r>
            <a:r>
              <a:rPr lang="ru-RU" sz="2700" dirty="0" err="1" smtClean="0">
                <a:solidFill>
                  <a:srgbClr val="FF0000"/>
                </a:solidFill>
              </a:rPr>
              <a:t>х</a:t>
            </a:r>
            <a:r>
              <a:rPr lang="ru-RU" sz="2700" dirty="0" smtClean="0">
                <a:solidFill>
                  <a:srgbClr val="FF0000"/>
                </a:solidFill>
              </a:rPr>
              <a:t> – </a:t>
            </a:r>
            <a:r>
              <a:rPr lang="vi-VN" sz="2700" dirty="0" smtClean="0">
                <a:solidFill>
                  <a:srgbClr val="FF0000"/>
                </a:solidFill>
              </a:rPr>
              <a:t>ç</a:t>
            </a:r>
            <a:r>
              <a:rPr lang="ru-RU" sz="2700" dirty="0" err="1" smtClean="0">
                <a:solidFill>
                  <a:srgbClr val="FF0000"/>
                </a:solidFill>
              </a:rPr>
              <a:t>аранл</a:t>
            </a:r>
            <a:r>
              <a:rPr lang="vi-VN" sz="2700" dirty="0" smtClean="0">
                <a:solidFill>
                  <a:srgbClr val="FF0000"/>
                </a:solidFill>
              </a:rPr>
              <a:t>ă</a:t>
            </a:r>
            <a:r>
              <a:rPr lang="ru-RU" sz="2700" dirty="0" smtClean="0">
                <a:solidFill>
                  <a:srgbClr val="FF0000"/>
                </a:solidFill>
              </a:rPr>
              <a:t> </a:t>
            </a:r>
            <a:r>
              <a:rPr lang="ru-RU" sz="2700" dirty="0" err="1" smtClean="0">
                <a:solidFill>
                  <a:srgbClr val="FF0000"/>
                </a:solidFill>
              </a:rPr>
              <a:t>ир</a:t>
            </a:r>
            <a:r>
              <a:rPr lang="vi-VN" sz="2700" dirty="0" smtClean="0">
                <a:solidFill>
                  <a:srgbClr val="FF0000"/>
                </a:solidFill>
              </a:rPr>
              <a:t>ĕ</a:t>
            </a:r>
            <a:r>
              <a:rPr lang="ru-RU" sz="2700" dirty="0" err="1" smtClean="0">
                <a:solidFill>
                  <a:srgbClr val="FF0000"/>
                </a:solidFill>
              </a:rPr>
              <a:t>кл</a:t>
            </a:r>
            <a:r>
              <a:rPr lang="vi-VN" sz="2700" dirty="0" smtClean="0">
                <a:solidFill>
                  <a:srgbClr val="FF0000"/>
                </a:solidFill>
              </a:rPr>
              <a:t>ĕ</a:t>
            </a:r>
            <a:r>
              <a:rPr lang="ru-RU" sz="2700" dirty="0" smtClean="0">
                <a:solidFill>
                  <a:srgbClr val="FF0000"/>
                </a:solidFill>
              </a:rPr>
              <a:t> </a:t>
            </a:r>
            <a:r>
              <a:rPr lang="ru-RU" sz="2700" dirty="0" err="1" smtClean="0">
                <a:solidFill>
                  <a:srgbClr val="FF0000"/>
                </a:solidFill>
              </a:rPr>
              <a:t>выр</a:t>
            </a:r>
            <a:r>
              <a:rPr lang="vi-VN" sz="2700" dirty="0" smtClean="0">
                <a:solidFill>
                  <a:srgbClr val="FF0000"/>
                </a:solidFill>
              </a:rPr>
              <a:t>ă</a:t>
            </a:r>
            <a:r>
              <a:rPr lang="ru-RU" sz="2700" dirty="0" err="1" smtClean="0">
                <a:solidFill>
                  <a:srgbClr val="FF0000"/>
                </a:solidFill>
              </a:rPr>
              <a:t>нсем</a:t>
            </a:r>
            <a:r>
              <a:rPr lang="ru-RU" sz="2700" dirty="0" smtClean="0">
                <a:solidFill>
                  <a:srgbClr val="FF0000"/>
                </a:solidFill>
              </a:rPr>
              <a:t> </a:t>
            </a:r>
            <a:r>
              <a:rPr lang="ru-RU" sz="2700" dirty="0" err="1" smtClean="0">
                <a:solidFill>
                  <a:srgbClr val="FF0000"/>
                </a:solidFill>
              </a:rPr>
              <a:t>пурне</a:t>
            </a:r>
            <a:r>
              <a:rPr lang="ru-RU" sz="2700" dirty="0" smtClean="0">
                <a:solidFill>
                  <a:srgbClr val="FF0000"/>
                </a:solidFill>
              </a:rPr>
              <a:t> те ил</a:t>
            </a:r>
            <a:r>
              <a:rPr lang="vi-VN" sz="2700" dirty="0" smtClean="0">
                <a:solidFill>
                  <a:srgbClr val="FF0000"/>
                </a:solidFill>
              </a:rPr>
              <a:t>ĕ</a:t>
            </a:r>
            <a:r>
              <a:rPr lang="ru-RU" sz="2700" dirty="0" err="1" smtClean="0">
                <a:solidFill>
                  <a:srgbClr val="FF0000"/>
                </a:solidFill>
              </a:rPr>
              <a:t>нтере</a:t>
            </a:r>
            <a:r>
              <a:rPr lang="vi-VN" sz="2700" dirty="0" smtClean="0">
                <a:solidFill>
                  <a:srgbClr val="FF0000"/>
                </a:solidFill>
              </a:rPr>
              <a:t>ççĕ</a:t>
            </a:r>
            <a:r>
              <a:rPr lang="ru-RU" sz="2700" dirty="0" smtClean="0">
                <a:solidFill>
                  <a:srgbClr val="FF0000"/>
                </a:solidFill>
              </a:rPr>
              <a:t>.</a:t>
            </a:r>
            <a:endParaRPr lang="ru-RU" sz="2700" dirty="0">
              <a:solidFill>
                <a:srgbClr val="FF0000"/>
              </a:solidFill>
            </a:endParaRPr>
          </a:p>
        </p:txBody>
      </p:sp>
      <p:pic>
        <p:nvPicPr>
          <p:cNvPr id="6" name="Picture 2" descr="C:\Documents and Settings\Учитель\Мои документы\фотографии\100620111122.jpg"/>
          <p:cNvPicPr>
            <a:picLocks noChangeAspect="1" noChangeArrowheads="1"/>
          </p:cNvPicPr>
          <p:nvPr/>
        </p:nvPicPr>
        <p:blipFill>
          <a:blip r:embed="rId5" cstate="print"/>
          <a:srcRect/>
          <a:stretch>
            <a:fillRect/>
          </a:stretch>
        </p:blipFill>
        <p:spPr bwMode="auto">
          <a:xfrm rot="21440276">
            <a:off x="4688521" y="3243225"/>
            <a:ext cx="4381530" cy="328614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50000">
              <a:schemeClr val="accent2">
                <a:lumMod val="20000"/>
                <a:lumOff val="80000"/>
              </a:schemeClr>
            </a:gs>
            <a:gs pos="100000">
              <a:schemeClr val="accent1">
                <a:tint val="235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2471726" cy="2643206"/>
          </a:xfrm>
        </p:spPr>
        <p:txBody>
          <a:bodyPr>
            <a:normAutofit/>
          </a:bodyPr>
          <a:lstStyle/>
          <a:p>
            <a:r>
              <a:rPr lang="ru-RU" sz="3600" dirty="0" err="1" smtClean="0">
                <a:solidFill>
                  <a:srgbClr val="FF0000"/>
                </a:solidFill>
              </a:rPr>
              <a:t>Шалти</a:t>
            </a:r>
            <a:r>
              <a:rPr lang="ru-RU" sz="3600" dirty="0" smtClean="0">
                <a:solidFill>
                  <a:srgbClr val="FF0000"/>
                </a:solidFill>
              </a:rPr>
              <a:t> </a:t>
            </a:r>
            <a:r>
              <a:rPr lang="ru-RU" sz="3600" dirty="0" err="1" smtClean="0">
                <a:solidFill>
                  <a:srgbClr val="FF0000"/>
                </a:solidFill>
              </a:rPr>
              <a:t>Пăртас</a:t>
            </a:r>
            <a:r>
              <a:rPr lang="ru-RU" sz="3600" dirty="0" smtClean="0">
                <a:solidFill>
                  <a:srgbClr val="FF0000"/>
                </a:solidFill>
              </a:rPr>
              <a:t/>
            </a:r>
            <a:br>
              <a:rPr lang="ru-RU" sz="3600" dirty="0" smtClean="0">
                <a:solidFill>
                  <a:srgbClr val="FF0000"/>
                </a:solidFill>
              </a:rPr>
            </a:br>
            <a:r>
              <a:rPr lang="ru-RU" sz="3600" dirty="0" err="1" smtClean="0">
                <a:solidFill>
                  <a:srgbClr val="FF0000"/>
                </a:solidFill>
              </a:rPr>
              <a:t>илем</a:t>
            </a:r>
            <a:r>
              <a:rPr lang="en-US" sz="3600" dirty="0" smtClean="0">
                <a:solidFill>
                  <a:srgbClr val="FF0000"/>
                </a:solidFill>
              </a:rPr>
              <a:t>ĕ</a:t>
            </a:r>
            <a:endParaRPr lang="ru-RU" sz="3600" dirty="0">
              <a:solidFill>
                <a:srgbClr val="FF0000"/>
              </a:solidFill>
            </a:endParaRPr>
          </a:p>
        </p:txBody>
      </p:sp>
      <p:pic>
        <p:nvPicPr>
          <p:cNvPr id="17410" name="Picture 2" descr="C:\Documents and Settings\Учитель\Мои документы\фотографии\сак.jpg"/>
          <p:cNvPicPr>
            <a:picLocks noGrp="1" noChangeAspect="1" noChangeArrowheads="1"/>
          </p:cNvPicPr>
          <p:nvPr>
            <p:ph idx="1"/>
          </p:nvPr>
        </p:nvPicPr>
        <p:blipFill>
          <a:blip r:embed="rId2"/>
          <a:srcRect/>
          <a:stretch>
            <a:fillRect/>
          </a:stretch>
        </p:blipFill>
        <p:spPr bwMode="auto">
          <a:xfrm>
            <a:off x="3109383" y="0"/>
            <a:ext cx="6034617" cy="4525963"/>
          </a:xfrm>
          <a:prstGeom prst="rect">
            <a:avLst/>
          </a:prstGeom>
          <a:noFill/>
        </p:spPr>
      </p:pic>
      <p:pic>
        <p:nvPicPr>
          <p:cNvPr id="5" name="Picture 2" descr="C:\Documents and Settings\Учитель\Мои документы\фотографии\сак 10ч.30м..jpg"/>
          <p:cNvPicPr>
            <a:picLocks noChangeAspect="1" noChangeArrowheads="1"/>
          </p:cNvPicPr>
          <p:nvPr/>
        </p:nvPicPr>
        <p:blipFill>
          <a:blip r:embed="rId3"/>
          <a:srcRect/>
          <a:stretch>
            <a:fillRect/>
          </a:stretch>
        </p:blipFill>
        <p:spPr bwMode="auto">
          <a:xfrm>
            <a:off x="500034" y="3071810"/>
            <a:ext cx="4796358" cy="359726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634</TotalTime>
  <Words>429</Words>
  <Application>Microsoft Office PowerPoint</Application>
  <PresentationFormat>Экран (4:3)</PresentationFormat>
  <Paragraphs>64</Paragraphs>
  <Slides>21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Слайд 1</vt:lpstr>
      <vt:lpstr>Слайд 2</vt:lpstr>
      <vt:lpstr>Слайд 3</vt:lpstr>
      <vt:lpstr>Слайд 4</vt:lpstr>
      <vt:lpstr>Слайд 5</vt:lpstr>
      <vt:lpstr>Слайд 6</vt:lpstr>
      <vt:lpstr>Тĕп Пăртас ялĕ – Тулти Пăртас  </vt:lpstr>
      <vt:lpstr>       Вăрманлă, шывлă – шурлă, улăх – çаранлă ирĕклĕ вырăнсем пурне те илĕнтереççĕ.</vt:lpstr>
      <vt:lpstr>Шалти Пăртас илемĕ</vt:lpstr>
      <vt:lpstr>Вăтам Çавалăн юхăмне  пĕвеленĕ вырăн</vt:lpstr>
      <vt:lpstr>Пирĕн тавралăх  Египетри пейзажсенчен те илемлĕрех</vt:lpstr>
      <vt:lpstr>Пăртас ялĕнчи чи сумлă вырăн</vt:lpstr>
      <vt:lpstr>Слайд 13</vt:lpstr>
      <vt:lpstr>Волонтер çыннисем малтан та  кама пулăшмалла, йывăр вăхăтсенче вěсем пурте харăс тăрса ялěпе пулăшма васканă. Пěр-пěрне нихăçан та йывăр вăхăтра пăрахман. Халě те вěсем пěр-пěрне ăнланса пулăшса пыраççě.  </vt:lpstr>
      <vt:lpstr>Слайд 15</vt:lpstr>
      <vt:lpstr>          Çарăклă поселок ятне  чукун çул разъездчĕн ятĕнчен илнĕ .Халăх йышĕ куллен ÿссе пынă.Чăвашсемпе пĕрле вырăссем, ирçесем, пушкăртсем, удмуртсем, тутарсем, еврейсем, тата ытти нацисем  те пулнă.Ĕçлекенсем хушшинче туслăх çултан çул çирĕленсе пынă. Пĕрле ĕçленĕ, кану вăхăчĕсене, уявсене те пĕрле савăнăçлăн ирттернĕ.</vt:lpstr>
      <vt:lpstr>Икĕ çырма хушшинче Кĕперлĕ Кÿлхĕрри вырнаçнă. Апла пулин те  тĕрлĕ йышши транспортпа яла пĕр чăрмавсăр кĕрсе тухма пулать: çырмасемурлă кĕперсем хывнă.</vt:lpstr>
      <vt:lpstr>1928 çулхи кĕркунне райĕçтăвкомра Вăрман Шăхаль ялне Мăкшур тăрăхĕнче 97 гектар çĕр уйăрса пани ĕнентерекен документ çырса панă.</vt:lpstr>
      <vt:lpstr>Чукун  çулăн кăнтăр енчи  çĕрĕ çинче  1930 çул тĕлне Пĕнер ялĕ чăмăртаннă.</vt:lpstr>
      <vt:lpstr>Слайд 20</vt:lpstr>
      <vt:lpstr>Килсемěр!  Сире саламласа Пăртас тăрăхĕнчи           çутçанталăк  тусĕсем.                                                                                          Ертсе пыракансем: Петрова Т.Г., Захарова О.Т. </vt:lpstr>
    </vt:vector>
  </TitlesOfParts>
  <Company>СОШ</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Виртуальная экскурссия по Буртасинскому сельскому поселению</dc:title>
  <dc:creator>UP</dc:creator>
  <cp:lastModifiedBy>UP</cp:lastModifiedBy>
  <cp:revision>65</cp:revision>
  <dcterms:created xsi:type="dcterms:W3CDTF">2012-09-26T07:04:09Z</dcterms:created>
  <dcterms:modified xsi:type="dcterms:W3CDTF">2012-09-29T07:43:42Z</dcterms:modified>
</cp:coreProperties>
</file>